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18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564630" y="6435013"/>
            <a:ext cx="1206500" cy="24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71383" y="0"/>
            <a:ext cx="4419600" cy="115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57656" y="599655"/>
            <a:ext cx="2189226" cy="851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981692" y="4347895"/>
            <a:ext cx="1882013" cy="19373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06547" y="2064461"/>
            <a:ext cx="6978904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FFC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4571" y="352145"/>
            <a:ext cx="667410" cy="667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0181" y="2213305"/>
            <a:ext cx="8771636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850" y="1898650"/>
            <a:ext cx="6216650" cy="363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21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1.jp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9.png"/><Relationship Id="rId7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4383" y="3275152"/>
            <a:ext cx="3557271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1F1F1"/>
                </a:solidFill>
                <a:latin typeface="Carlito"/>
                <a:cs typeface="Carlito"/>
              </a:rPr>
              <a:t>Hà </a:t>
            </a:r>
            <a:r>
              <a:rPr sz="3200" b="1" spc="-245" dirty="0">
                <a:solidFill>
                  <a:srgbClr val="F1F1F1"/>
                </a:solidFill>
                <a:latin typeface="Arial"/>
                <a:cs typeface="Arial"/>
              </a:rPr>
              <a:t>Thị </a:t>
            </a:r>
            <a:r>
              <a:rPr sz="3200" b="1" spc="-15" dirty="0">
                <a:solidFill>
                  <a:srgbClr val="F1F1F1"/>
                </a:solidFill>
                <a:latin typeface="Carlito"/>
                <a:cs typeface="Carlito"/>
              </a:rPr>
              <a:t>Thúy</a:t>
            </a:r>
            <a:r>
              <a:rPr sz="3200" b="1" spc="60" dirty="0">
                <a:solidFill>
                  <a:srgbClr val="F1F1F1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1F1F1"/>
                </a:solidFill>
                <a:latin typeface="Carlito"/>
                <a:cs typeface="Carlito"/>
              </a:rPr>
              <a:t>Vi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15311" y="1865376"/>
            <a:ext cx="8022590" cy="1838325"/>
            <a:chOff x="2115311" y="1865376"/>
            <a:chExt cx="8022590" cy="1838325"/>
          </a:xfrm>
        </p:grpSpPr>
        <p:sp>
          <p:nvSpPr>
            <p:cNvPr id="4" name="object 4"/>
            <p:cNvSpPr/>
            <p:nvPr/>
          </p:nvSpPr>
          <p:spPr>
            <a:xfrm>
              <a:off x="2115311" y="1865376"/>
              <a:ext cx="2615184" cy="18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34383" y="1865376"/>
              <a:ext cx="3651504" cy="18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83679" y="1865376"/>
              <a:ext cx="2078735" cy="1837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6303" y="1865376"/>
              <a:ext cx="2371344" cy="1837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1905000" y="2040374"/>
            <a:ext cx="8061453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dirty="0"/>
              <a:t>Khai khoáng </a:t>
            </a:r>
            <a:r>
              <a:rPr spc="-495" dirty="0">
                <a:latin typeface="Arial"/>
                <a:cs typeface="Arial"/>
              </a:rPr>
              <a:t>dữ</a:t>
            </a:r>
            <a:r>
              <a:rPr spc="-465" dirty="0">
                <a:latin typeface="Arial"/>
                <a:cs typeface="Arial"/>
              </a:rPr>
              <a:t> </a:t>
            </a:r>
            <a:r>
              <a:rPr spc="-315" dirty="0">
                <a:latin typeface="Arial"/>
                <a:cs typeface="Arial"/>
              </a:rPr>
              <a:t>liệu</a:t>
            </a:r>
          </a:p>
        </p:txBody>
      </p:sp>
      <p:sp>
        <p:nvSpPr>
          <p:cNvPr id="9" name="object 9"/>
          <p:cNvSpPr/>
          <p:nvPr/>
        </p:nvSpPr>
        <p:spPr>
          <a:xfrm>
            <a:off x="7794144" y="3083135"/>
            <a:ext cx="3074642" cy="3472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677035" y="1275803"/>
              <a:ext cx="5086349" cy="4697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63384" y="2279650"/>
              <a:ext cx="3308096" cy="44416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191" y="1962911"/>
              <a:ext cx="2987040" cy="1633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6092" y="2349144"/>
              <a:ext cx="2004787" cy="6103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8295" y="3124200"/>
              <a:ext cx="3096768" cy="1130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6311" y="3382771"/>
              <a:ext cx="2535060" cy="4986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4571" y="352145"/>
              <a:ext cx="667410" cy="667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4711" y="353568"/>
              <a:ext cx="3700272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7563" y="432892"/>
            <a:ext cx="31680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65" dirty="0">
                <a:solidFill>
                  <a:srgbClr val="FFFFFF"/>
                </a:solidFill>
                <a:latin typeface="Arial"/>
                <a:cs typeface="Arial"/>
              </a:rPr>
              <a:t>QUI </a:t>
            </a:r>
            <a:r>
              <a:rPr sz="2800" b="1" spc="-24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2800" b="1" spc="-290" dirty="0">
                <a:solidFill>
                  <a:srgbClr val="FFFFFF"/>
                </a:solidFill>
                <a:latin typeface="Arial"/>
                <a:cs typeface="Arial"/>
              </a:rPr>
              <a:t>THIẾT</a:t>
            </a:r>
            <a:r>
              <a:rPr sz="28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409" dirty="0">
                <a:solidFill>
                  <a:srgbClr val="FFFFFF"/>
                </a:solidFill>
                <a:latin typeface="Arial"/>
                <a:cs typeface="Arial"/>
              </a:rPr>
              <a:t>LẬP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68322" y="2121789"/>
            <a:ext cx="4161154" cy="3355975"/>
            <a:chOff x="1568322" y="2121789"/>
            <a:chExt cx="4161154" cy="3355975"/>
          </a:xfrm>
        </p:grpSpPr>
        <p:sp>
          <p:nvSpPr>
            <p:cNvPr id="7" name="object 7"/>
            <p:cNvSpPr/>
            <p:nvPr/>
          </p:nvSpPr>
          <p:spPr>
            <a:xfrm>
              <a:off x="5429122" y="2281174"/>
              <a:ext cx="217550" cy="214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67222" y="2195449"/>
              <a:ext cx="262255" cy="249554"/>
            </a:xfrm>
            <a:custGeom>
              <a:avLst/>
              <a:gdLst/>
              <a:ahLst/>
              <a:cxnLst/>
              <a:rect l="l" t="t" r="r" b="b"/>
              <a:pathLst>
                <a:path w="262254" h="249555">
                  <a:moveTo>
                    <a:pt x="260350" y="0"/>
                  </a:moveTo>
                  <a:lnTo>
                    <a:pt x="254126" y="0"/>
                  </a:lnTo>
                  <a:lnTo>
                    <a:pt x="246252" y="1524"/>
                  </a:lnTo>
                  <a:lnTo>
                    <a:pt x="224281" y="4699"/>
                  </a:lnTo>
                  <a:lnTo>
                    <a:pt x="218059" y="4699"/>
                  </a:lnTo>
                  <a:lnTo>
                    <a:pt x="211709" y="7747"/>
                  </a:lnTo>
                  <a:lnTo>
                    <a:pt x="182578" y="36798"/>
                  </a:lnTo>
                  <a:lnTo>
                    <a:pt x="150113" y="78206"/>
                  </a:lnTo>
                  <a:lnTo>
                    <a:pt x="128968" y="110491"/>
                  </a:lnTo>
                  <a:lnTo>
                    <a:pt x="108942" y="144537"/>
                  </a:lnTo>
                  <a:lnTo>
                    <a:pt x="89463" y="180486"/>
                  </a:lnTo>
                  <a:lnTo>
                    <a:pt x="80010" y="199009"/>
                  </a:lnTo>
                  <a:lnTo>
                    <a:pt x="72104" y="186979"/>
                  </a:lnTo>
                  <a:lnTo>
                    <a:pt x="42417" y="156717"/>
                  </a:lnTo>
                  <a:lnTo>
                    <a:pt x="34543" y="153542"/>
                  </a:lnTo>
                  <a:lnTo>
                    <a:pt x="23494" y="153542"/>
                  </a:lnTo>
                  <a:lnTo>
                    <a:pt x="18796" y="156717"/>
                  </a:lnTo>
                  <a:lnTo>
                    <a:pt x="11049" y="161416"/>
                  </a:lnTo>
                  <a:lnTo>
                    <a:pt x="4699" y="166115"/>
                  </a:lnTo>
                  <a:lnTo>
                    <a:pt x="0" y="170814"/>
                  </a:lnTo>
                  <a:lnTo>
                    <a:pt x="0" y="178688"/>
                  </a:lnTo>
                  <a:lnTo>
                    <a:pt x="3175" y="183387"/>
                  </a:lnTo>
                  <a:lnTo>
                    <a:pt x="11049" y="189611"/>
                  </a:lnTo>
                  <a:lnTo>
                    <a:pt x="20117" y="199302"/>
                  </a:lnTo>
                  <a:lnTo>
                    <a:pt x="28638" y="209423"/>
                  </a:lnTo>
                  <a:lnTo>
                    <a:pt x="36587" y="219829"/>
                  </a:lnTo>
                  <a:lnTo>
                    <a:pt x="43941" y="230377"/>
                  </a:lnTo>
                  <a:lnTo>
                    <a:pt x="54863" y="244475"/>
                  </a:lnTo>
                  <a:lnTo>
                    <a:pt x="58038" y="247650"/>
                  </a:lnTo>
                  <a:lnTo>
                    <a:pt x="64388" y="249174"/>
                  </a:lnTo>
                  <a:lnTo>
                    <a:pt x="75311" y="249174"/>
                  </a:lnTo>
                  <a:lnTo>
                    <a:pt x="109886" y="225305"/>
                  </a:lnTo>
                  <a:lnTo>
                    <a:pt x="128387" y="184469"/>
                  </a:lnTo>
                  <a:lnTo>
                    <a:pt x="143970" y="154765"/>
                  </a:lnTo>
                  <a:lnTo>
                    <a:pt x="180339" y="97154"/>
                  </a:lnTo>
                  <a:lnTo>
                    <a:pt x="218233" y="49149"/>
                  </a:lnTo>
                  <a:lnTo>
                    <a:pt x="252602" y="14097"/>
                  </a:lnTo>
                  <a:lnTo>
                    <a:pt x="260350" y="6223"/>
                  </a:lnTo>
                  <a:lnTo>
                    <a:pt x="260350" y="4699"/>
                  </a:lnTo>
                  <a:lnTo>
                    <a:pt x="262000" y="4699"/>
                  </a:lnTo>
                  <a:lnTo>
                    <a:pt x="262000" y="15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9122" y="3137789"/>
              <a:ext cx="217550" cy="214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67222" y="3052064"/>
              <a:ext cx="262255" cy="249554"/>
            </a:xfrm>
            <a:custGeom>
              <a:avLst/>
              <a:gdLst/>
              <a:ahLst/>
              <a:cxnLst/>
              <a:rect l="l" t="t" r="r" b="b"/>
              <a:pathLst>
                <a:path w="262254" h="249554">
                  <a:moveTo>
                    <a:pt x="260350" y="0"/>
                  </a:moveTo>
                  <a:lnTo>
                    <a:pt x="254126" y="0"/>
                  </a:lnTo>
                  <a:lnTo>
                    <a:pt x="246252" y="1524"/>
                  </a:lnTo>
                  <a:lnTo>
                    <a:pt x="224281" y="4699"/>
                  </a:lnTo>
                  <a:lnTo>
                    <a:pt x="218059" y="4699"/>
                  </a:lnTo>
                  <a:lnTo>
                    <a:pt x="211709" y="7874"/>
                  </a:lnTo>
                  <a:lnTo>
                    <a:pt x="182578" y="36814"/>
                  </a:lnTo>
                  <a:lnTo>
                    <a:pt x="150113" y="78261"/>
                  </a:lnTo>
                  <a:lnTo>
                    <a:pt x="128968" y="110547"/>
                  </a:lnTo>
                  <a:lnTo>
                    <a:pt x="108942" y="144645"/>
                  </a:lnTo>
                  <a:lnTo>
                    <a:pt x="89463" y="180506"/>
                  </a:lnTo>
                  <a:lnTo>
                    <a:pt x="80010" y="199009"/>
                  </a:lnTo>
                  <a:lnTo>
                    <a:pt x="72104" y="187035"/>
                  </a:lnTo>
                  <a:lnTo>
                    <a:pt x="42417" y="156718"/>
                  </a:lnTo>
                  <a:lnTo>
                    <a:pt x="34543" y="153670"/>
                  </a:lnTo>
                  <a:lnTo>
                    <a:pt x="23494" y="153670"/>
                  </a:lnTo>
                  <a:lnTo>
                    <a:pt x="11049" y="161416"/>
                  </a:lnTo>
                  <a:lnTo>
                    <a:pt x="4699" y="166115"/>
                  </a:lnTo>
                  <a:lnTo>
                    <a:pt x="0" y="170814"/>
                  </a:lnTo>
                  <a:lnTo>
                    <a:pt x="0" y="178688"/>
                  </a:lnTo>
                  <a:lnTo>
                    <a:pt x="3175" y="183387"/>
                  </a:lnTo>
                  <a:lnTo>
                    <a:pt x="11049" y="189611"/>
                  </a:lnTo>
                  <a:lnTo>
                    <a:pt x="20117" y="199302"/>
                  </a:lnTo>
                  <a:lnTo>
                    <a:pt x="28638" y="209423"/>
                  </a:lnTo>
                  <a:lnTo>
                    <a:pt x="36587" y="219829"/>
                  </a:lnTo>
                  <a:lnTo>
                    <a:pt x="43941" y="230377"/>
                  </a:lnTo>
                  <a:lnTo>
                    <a:pt x="54863" y="244475"/>
                  </a:lnTo>
                  <a:lnTo>
                    <a:pt x="58038" y="247650"/>
                  </a:lnTo>
                  <a:lnTo>
                    <a:pt x="64388" y="249174"/>
                  </a:lnTo>
                  <a:lnTo>
                    <a:pt x="75311" y="249174"/>
                  </a:lnTo>
                  <a:lnTo>
                    <a:pt x="109886" y="225305"/>
                  </a:lnTo>
                  <a:lnTo>
                    <a:pt x="128387" y="184469"/>
                  </a:lnTo>
                  <a:lnTo>
                    <a:pt x="143970" y="154765"/>
                  </a:lnTo>
                  <a:lnTo>
                    <a:pt x="180339" y="97155"/>
                  </a:lnTo>
                  <a:lnTo>
                    <a:pt x="218233" y="49149"/>
                  </a:lnTo>
                  <a:lnTo>
                    <a:pt x="252602" y="14097"/>
                  </a:lnTo>
                  <a:lnTo>
                    <a:pt x="260350" y="6223"/>
                  </a:lnTo>
                  <a:lnTo>
                    <a:pt x="260350" y="4699"/>
                  </a:lnTo>
                  <a:lnTo>
                    <a:pt x="262000" y="4699"/>
                  </a:lnTo>
                  <a:lnTo>
                    <a:pt x="262000" y="15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9122" y="4057904"/>
              <a:ext cx="217550" cy="2143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7222" y="3972179"/>
              <a:ext cx="262255" cy="249554"/>
            </a:xfrm>
            <a:custGeom>
              <a:avLst/>
              <a:gdLst/>
              <a:ahLst/>
              <a:cxnLst/>
              <a:rect l="l" t="t" r="r" b="b"/>
              <a:pathLst>
                <a:path w="262254" h="249554">
                  <a:moveTo>
                    <a:pt x="260350" y="0"/>
                  </a:moveTo>
                  <a:lnTo>
                    <a:pt x="254126" y="0"/>
                  </a:lnTo>
                  <a:lnTo>
                    <a:pt x="246252" y="1651"/>
                  </a:lnTo>
                  <a:lnTo>
                    <a:pt x="224281" y="4699"/>
                  </a:lnTo>
                  <a:lnTo>
                    <a:pt x="218059" y="4699"/>
                  </a:lnTo>
                  <a:lnTo>
                    <a:pt x="211709" y="7874"/>
                  </a:lnTo>
                  <a:lnTo>
                    <a:pt x="182578" y="36925"/>
                  </a:lnTo>
                  <a:lnTo>
                    <a:pt x="150113" y="78315"/>
                  </a:lnTo>
                  <a:lnTo>
                    <a:pt x="128968" y="110565"/>
                  </a:lnTo>
                  <a:lnTo>
                    <a:pt x="108942" y="144647"/>
                  </a:lnTo>
                  <a:lnTo>
                    <a:pt x="89463" y="180560"/>
                  </a:lnTo>
                  <a:lnTo>
                    <a:pt x="80010" y="199136"/>
                  </a:lnTo>
                  <a:lnTo>
                    <a:pt x="72104" y="187088"/>
                  </a:lnTo>
                  <a:lnTo>
                    <a:pt x="42417" y="156845"/>
                  </a:lnTo>
                  <a:lnTo>
                    <a:pt x="34543" y="153670"/>
                  </a:lnTo>
                  <a:lnTo>
                    <a:pt x="23494" y="153670"/>
                  </a:lnTo>
                  <a:lnTo>
                    <a:pt x="18796" y="156845"/>
                  </a:lnTo>
                  <a:lnTo>
                    <a:pt x="11049" y="161544"/>
                  </a:lnTo>
                  <a:lnTo>
                    <a:pt x="4699" y="166243"/>
                  </a:lnTo>
                  <a:lnTo>
                    <a:pt x="0" y="170942"/>
                  </a:lnTo>
                  <a:lnTo>
                    <a:pt x="0" y="178689"/>
                  </a:lnTo>
                  <a:lnTo>
                    <a:pt x="3175" y="183388"/>
                  </a:lnTo>
                  <a:lnTo>
                    <a:pt x="11049" y="189738"/>
                  </a:lnTo>
                  <a:lnTo>
                    <a:pt x="20117" y="199429"/>
                  </a:lnTo>
                  <a:lnTo>
                    <a:pt x="28638" y="209550"/>
                  </a:lnTo>
                  <a:lnTo>
                    <a:pt x="36587" y="219956"/>
                  </a:lnTo>
                  <a:lnTo>
                    <a:pt x="43941" y="230505"/>
                  </a:lnTo>
                  <a:lnTo>
                    <a:pt x="50164" y="238252"/>
                  </a:lnTo>
                  <a:lnTo>
                    <a:pt x="54863" y="244602"/>
                  </a:lnTo>
                  <a:lnTo>
                    <a:pt x="58038" y="247777"/>
                  </a:lnTo>
                  <a:lnTo>
                    <a:pt x="64388" y="249301"/>
                  </a:lnTo>
                  <a:lnTo>
                    <a:pt x="75311" y="249301"/>
                  </a:lnTo>
                  <a:lnTo>
                    <a:pt x="109886" y="225379"/>
                  </a:lnTo>
                  <a:lnTo>
                    <a:pt x="128387" y="184489"/>
                  </a:lnTo>
                  <a:lnTo>
                    <a:pt x="143970" y="154828"/>
                  </a:lnTo>
                  <a:lnTo>
                    <a:pt x="180339" y="97282"/>
                  </a:lnTo>
                  <a:lnTo>
                    <a:pt x="218233" y="49260"/>
                  </a:lnTo>
                  <a:lnTo>
                    <a:pt x="252602" y="14097"/>
                  </a:lnTo>
                  <a:lnTo>
                    <a:pt x="260350" y="6350"/>
                  </a:lnTo>
                  <a:lnTo>
                    <a:pt x="260350" y="4699"/>
                  </a:lnTo>
                  <a:lnTo>
                    <a:pt x="262000" y="4699"/>
                  </a:lnTo>
                  <a:lnTo>
                    <a:pt x="262000" y="165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29122" y="4952746"/>
              <a:ext cx="217550" cy="2142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67222" y="4867021"/>
              <a:ext cx="262255" cy="249554"/>
            </a:xfrm>
            <a:custGeom>
              <a:avLst/>
              <a:gdLst/>
              <a:ahLst/>
              <a:cxnLst/>
              <a:rect l="l" t="t" r="r" b="b"/>
              <a:pathLst>
                <a:path w="262254" h="249554">
                  <a:moveTo>
                    <a:pt x="260350" y="0"/>
                  </a:moveTo>
                  <a:lnTo>
                    <a:pt x="254126" y="0"/>
                  </a:lnTo>
                  <a:lnTo>
                    <a:pt x="246252" y="1523"/>
                  </a:lnTo>
                  <a:lnTo>
                    <a:pt x="224281" y="4698"/>
                  </a:lnTo>
                  <a:lnTo>
                    <a:pt x="218059" y="4698"/>
                  </a:lnTo>
                  <a:lnTo>
                    <a:pt x="211709" y="7873"/>
                  </a:lnTo>
                  <a:lnTo>
                    <a:pt x="182578" y="36814"/>
                  </a:lnTo>
                  <a:lnTo>
                    <a:pt x="150113" y="78261"/>
                  </a:lnTo>
                  <a:lnTo>
                    <a:pt x="128968" y="110547"/>
                  </a:lnTo>
                  <a:lnTo>
                    <a:pt x="108942" y="144645"/>
                  </a:lnTo>
                  <a:lnTo>
                    <a:pt x="89463" y="180506"/>
                  </a:lnTo>
                  <a:lnTo>
                    <a:pt x="80010" y="199008"/>
                  </a:lnTo>
                  <a:lnTo>
                    <a:pt x="72104" y="187033"/>
                  </a:lnTo>
                  <a:lnTo>
                    <a:pt x="42417" y="156717"/>
                  </a:lnTo>
                  <a:lnTo>
                    <a:pt x="34543" y="153542"/>
                  </a:lnTo>
                  <a:lnTo>
                    <a:pt x="23494" y="153542"/>
                  </a:lnTo>
                  <a:lnTo>
                    <a:pt x="18796" y="156717"/>
                  </a:lnTo>
                  <a:lnTo>
                    <a:pt x="11049" y="161416"/>
                  </a:lnTo>
                  <a:lnTo>
                    <a:pt x="4699" y="166115"/>
                  </a:lnTo>
                  <a:lnTo>
                    <a:pt x="0" y="170814"/>
                  </a:lnTo>
                  <a:lnTo>
                    <a:pt x="0" y="178688"/>
                  </a:lnTo>
                  <a:lnTo>
                    <a:pt x="3175" y="183387"/>
                  </a:lnTo>
                  <a:lnTo>
                    <a:pt x="11049" y="189610"/>
                  </a:lnTo>
                  <a:lnTo>
                    <a:pt x="20117" y="199302"/>
                  </a:lnTo>
                  <a:lnTo>
                    <a:pt x="28638" y="209422"/>
                  </a:lnTo>
                  <a:lnTo>
                    <a:pt x="36587" y="219829"/>
                  </a:lnTo>
                  <a:lnTo>
                    <a:pt x="43941" y="230377"/>
                  </a:lnTo>
                  <a:lnTo>
                    <a:pt x="54863" y="244474"/>
                  </a:lnTo>
                  <a:lnTo>
                    <a:pt x="58038" y="247649"/>
                  </a:lnTo>
                  <a:lnTo>
                    <a:pt x="64388" y="249173"/>
                  </a:lnTo>
                  <a:lnTo>
                    <a:pt x="75311" y="249173"/>
                  </a:lnTo>
                  <a:lnTo>
                    <a:pt x="109886" y="225305"/>
                  </a:lnTo>
                  <a:lnTo>
                    <a:pt x="128387" y="184469"/>
                  </a:lnTo>
                  <a:lnTo>
                    <a:pt x="143970" y="154765"/>
                  </a:lnTo>
                  <a:lnTo>
                    <a:pt x="180339" y="97154"/>
                  </a:lnTo>
                  <a:lnTo>
                    <a:pt x="218233" y="49148"/>
                  </a:lnTo>
                  <a:lnTo>
                    <a:pt x="252602" y="14096"/>
                  </a:lnTo>
                  <a:lnTo>
                    <a:pt x="260350" y="6222"/>
                  </a:lnTo>
                  <a:lnTo>
                    <a:pt x="260350" y="4698"/>
                  </a:lnTo>
                  <a:lnTo>
                    <a:pt x="262000" y="4698"/>
                  </a:lnTo>
                  <a:lnTo>
                    <a:pt x="262000" y="152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6850" y="2121789"/>
              <a:ext cx="1089533" cy="13540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8322" y="4131183"/>
              <a:ext cx="1093470" cy="13462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21124" y="4131183"/>
              <a:ext cx="1081659" cy="1346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7352" y="3606165"/>
              <a:ext cx="1160652" cy="9790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13501" y="2064122"/>
            <a:ext cx="4144010" cy="339280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000" b="1" spc="-5" dirty="0">
                <a:solidFill>
                  <a:srgbClr val="FFA100"/>
                </a:solidFill>
                <a:latin typeface="Carlito"/>
                <a:cs typeface="Carlito"/>
              </a:rPr>
              <a:t>1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Tìm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tập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phổ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biến 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1-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hạng 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mục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(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duyệt</a:t>
            </a:r>
            <a:r>
              <a:rPr sz="1800" b="1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csdl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900"/>
              </a:lnSpc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lần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1)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40"/>
              </a:lnSpc>
            </a:pPr>
            <a:r>
              <a:rPr sz="2000" b="1" spc="-5" dirty="0">
                <a:solidFill>
                  <a:srgbClr val="FFA100"/>
                </a:solidFill>
                <a:latin typeface="Carlito"/>
                <a:cs typeface="Carlito"/>
              </a:rPr>
              <a:t>2</a:t>
            </a:r>
            <a:endParaRPr sz="2000">
              <a:latin typeface="Carlito"/>
              <a:cs typeface="Carlito"/>
            </a:endParaRPr>
          </a:p>
          <a:p>
            <a:pPr marL="12700" marR="82550">
              <a:lnSpc>
                <a:spcPct val="100000"/>
              </a:lnSpc>
              <a:spcBef>
                <a:spcPts val="555"/>
              </a:spcBef>
            </a:pP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Sắp xếp tập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phổ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biến 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giảm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dần vào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trong ds</a:t>
            </a:r>
            <a:r>
              <a:rPr sz="16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F-  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list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b="1" spc="-5" dirty="0">
                <a:solidFill>
                  <a:srgbClr val="FFA100"/>
                </a:solidFill>
                <a:latin typeface="Carlito"/>
                <a:cs typeface="Carlito"/>
              </a:rPr>
              <a:t>3</a:t>
            </a:r>
            <a:endParaRPr sz="2000">
              <a:latin typeface="Carlito"/>
              <a:cs typeface="Carlito"/>
            </a:endParaRPr>
          </a:p>
          <a:p>
            <a:pPr marL="12700" marR="217170">
              <a:lnSpc>
                <a:spcPct val="100000"/>
              </a:lnSpc>
              <a:spcBef>
                <a:spcPts val="545"/>
              </a:spcBef>
            </a:pP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Sắp xếp 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lại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từng 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giao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dịch của csdl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theo</a:t>
            </a:r>
            <a:r>
              <a:rPr sz="1600" b="1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danh  sách F-list </a:t>
            </a:r>
            <a:r>
              <a:rPr sz="1200" i="1" dirty="0">
                <a:solidFill>
                  <a:srgbClr val="FFFFFF"/>
                </a:solidFill>
                <a:latin typeface="Times New Roman"/>
                <a:cs typeface="Times New Roman"/>
              </a:rPr>
              <a:t>( loại bỏ </a:t>
            </a:r>
            <a:r>
              <a:rPr sz="1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1200" i="1" dirty="0">
                <a:solidFill>
                  <a:srgbClr val="FFFFFF"/>
                </a:solidFill>
                <a:latin typeface="Times New Roman"/>
                <a:cs typeface="Times New Roman"/>
              </a:rPr>
              <a:t>hạng </a:t>
            </a:r>
            <a:r>
              <a:rPr sz="1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mục không có </a:t>
            </a:r>
            <a:r>
              <a:rPr sz="12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trong</a:t>
            </a:r>
            <a:r>
              <a:rPr sz="1200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F-list)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b="1" spc="-5" dirty="0">
                <a:solidFill>
                  <a:srgbClr val="FFA100"/>
                </a:solidFill>
                <a:latin typeface="Carlito"/>
                <a:cs typeface="Carlito"/>
              </a:rPr>
              <a:t>4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Duyệt csdl 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lần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nữa và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thiết 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lập cây</a:t>
            </a:r>
            <a:r>
              <a:rPr sz="16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Fp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4571" y="352145"/>
              <a:ext cx="667410" cy="667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4711" y="353568"/>
              <a:ext cx="2298191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196078" y="2313939"/>
            <a:ext cx="4790440" cy="945515"/>
          </a:xfrm>
          <a:custGeom>
            <a:avLst/>
            <a:gdLst/>
            <a:ahLst/>
            <a:cxnLst/>
            <a:rect l="l" t="t" r="r" b="b"/>
            <a:pathLst>
              <a:path w="4790440" h="945514">
                <a:moveTo>
                  <a:pt x="0" y="945261"/>
                </a:moveTo>
                <a:lnTo>
                  <a:pt x="1132459" y="17525"/>
                </a:lnTo>
              </a:path>
              <a:path w="4790440" h="945514">
                <a:moveTo>
                  <a:pt x="560959" y="0"/>
                </a:moveTo>
                <a:lnTo>
                  <a:pt x="4790058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4854" y="1914270"/>
            <a:ext cx="15100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340" dirty="0">
                <a:solidFill>
                  <a:srgbClr val="FFA100"/>
                </a:solidFill>
                <a:latin typeface="Arial"/>
                <a:cs typeface="Arial"/>
              </a:rPr>
              <a:t>LỌC </a:t>
            </a:r>
            <a:r>
              <a:rPr sz="2000" b="1" spc="-265" dirty="0">
                <a:solidFill>
                  <a:srgbClr val="FFA100"/>
                </a:solidFill>
                <a:latin typeface="Arial"/>
                <a:cs typeface="Arial"/>
              </a:rPr>
              <a:t>TẦN</a:t>
            </a:r>
            <a:r>
              <a:rPr sz="2000" b="1" spc="-13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315" dirty="0">
                <a:solidFill>
                  <a:srgbClr val="FFA100"/>
                </a:solidFill>
                <a:latin typeface="Arial"/>
                <a:cs typeface="Arial"/>
              </a:rPr>
              <a:t>SUẤT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4854" y="2351023"/>
            <a:ext cx="2126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D9D9D9"/>
                </a:solidFill>
                <a:latin typeface="Arial Black"/>
                <a:cs typeface="Arial Black"/>
              </a:rPr>
              <a:t>Items </a:t>
            </a:r>
            <a:r>
              <a:rPr sz="1200" spc="-50" dirty="0">
                <a:solidFill>
                  <a:srgbClr val="D9D9D9"/>
                </a:solidFill>
                <a:latin typeface="Arial Black"/>
                <a:cs typeface="Arial Black"/>
              </a:rPr>
              <a:t>t</a:t>
            </a:r>
            <a:r>
              <a:rPr sz="1200" spc="-50" dirty="0">
                <a:solidFill>
                  <a:srgbClr val="D9D9D9"/>
                </a:solidFill>
                <a:latin typeface="Arial"/>
                <a:cs typeface="Arial"/>
              </a:rPr>
              <a:t>ầ</a:t>
            </a:r>
            <a:r>
              <a:rPr sz="1200" spc="-50" dirty="0">
                <a:solidFill>
                  <a:srgbClr val="D9D9D9"/>
                </a:solidFill>
                <a:latin typeface="Arial Black"/>
                <a:cs typeface="Arial Black"/>
              </a:rPr>
              <a:t>n </a:t>
            </a:r>
            <a:r>
              <a:rPr sz="1200" spc="-85" dirty="0">
                <a:solidFill>
                  <a:srgbClr val="D9D9D9"/>
                </a:solidFill>
                <a:latin typeface="Arial Black"/>
                <a:cs typeface="Arial Black"/>
              </a:rPr>
              <a:t>su</a:t>
            </a:r>
            <a:r>
              <a:rPr sz="1200" spc="-85" dirty="0">
                <a:solidFill>
                  <a:srgbClr val="D9D9D9"/>
                </a:solidFill>
                <a:latin typeface="Arial"/>
                <a:cs typeface="Arial"/>
              </a:rPr>
              <a:t>ấ</a:t>
            </a:r>
            <a:r>
              <a:rPr sz="1200" spc="-85" dirty="0">
                <a:solidFill>
                  <a:srgbClr val="D9D9D9"/>
                </a:solidFill>
                <a:latin typeface="Arial Black"/>
                <a:cs typeface="Arial Black"/>
              </a:rPr>
              <a:t>t </a:t>
            </a:r>
            <a:r>
              <a:rPr sz="1200" spc="-90" dirty="0">
                <a:solidFill>
                  <a:srgbClr val="D9D9D9"/>
                </a:solidFill>
                <a:latin typeface="Arial Black"/>
                <a:cs typeface="Arial Black"/>
              </a:rPr>
              <a:t>xu</a:t>
            </a:r>
            <a:r>
              <a:rPr sz="1200" spc="-90" dirty="0">
                <a:solidFill>
                  <a:srgbClr val="D9D9D9"/>
                </a:solidFill>
                <a:latin typeface="Arial"/>
                <a:cs typeface="Arial"/>
              </a:rPr>
              <a:t>ấ</a:t>
            </a:r>
            <a:r>
              <a:rPr sz="1200" spc="-90" dirty="0">
                <a:solidFill>
                  <a:srgbClr val="D9D9D9"/>
                </a:solidFill>
                <a:latin typeface="Arial Black"/>
                <a:cs typeface="Arial Black"/>
              </a:rPr>
              <a:t>t </a:t>
            </a:r>
            <a:r>
              <a:rPr sz="1200" spc="-55" dirty="0">
                <a:solidFill>
                  <a:srgbClr val="D9D9D9"/>
                </a:solidFill>
                <a:latin typeface="Arial Black"/>
                <a:cs typeface="Arial Black"/>
              </a:rPr>
              <a:t>hi</a:t>
            </a:r>
            <a:r>
              <a:rPr sz="1200" spc="-55" dirty="0">
                <a:solidFill>
                  <a:srgbClr val="D9D9D9"/>
                </a:solidFill>
                <a:latin typeface="Arial"/>
                <a:cs typeface="Arial"/>
              </a:rPr>
              <a:t>ệ</a:t>
            </a:r>
            <a:r>
              <a:rPr sz="1200" spc="-55" dirty="0">
                <a:solidFill>
                  <a:srgbClr val="D9D9D9"/>
                </a:solidFill>
                <a:latin typeface="Arial Black"/>
                <a:cs typeface="Arial Black"/>
              </a:rPr>
              <a:t>n</a:t>
            </a:r>
            <a:r>
              <a:rPr sz="1200" spc="-35" dirty="0">
                <a:solidFill>
                  <a:srgbClr val="D9D9D9"/>
                </a:solidFill>
                <a:latin typeface="Arial Black"/>
                <a:cs typeface="Arial Black"/>
              </a:rPr>
              <a:t> </a:t>
            </a:r>
            <a:r>
              <a:rPr sz="1200" spc="25" dirty="0">
                <a:solidFill>
                  <a:srgbClr val="D9D9D9"/>
                </a:solidFill>
                <a:latin typeface="Arial Black"/>
                <a:cs typeface="Arial Black"/>
              </a:rPr>
              <a:t>&gt;=3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6521" y="3763390"/>
            <a:ext cx="4229100" cy="0"/>
          </a:xfrm>
          <a:custGeom>
            <a:avLst/>
            <a:gdLst/>
            <a:ahLst/>
            <a:cxnLst/>
            <a:rect l="l" t="t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14465" y="3364179"/>
            <a:ext cx="8858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315" dirty="0">
                <a:solidFill>
                  <a:srgbClr val="FFA100"/>
                </a:solidFill>
                <a:latin typeface="Arial"/>
                <a:cs typeface="Arial"/>
              </a:rPr>
              <a:t>SẮP</a:t>
            </a:r>
            <a:r>
              <a:rPr sz="2000" b="1" spc="-165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295" dirty="0">
                <a:solidFill>
                  <a:srgbClr val="FFA100"/>
                </a:solidFill>
                <a:latin typeface="Arial"/>
                <a:cs typeface="Arial"/>
              </a:rPr>
              <a:t>XẾP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65" y="3800982"/>
            <a:ext cx="2677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D9D9D9"/>
                </a:solidFill>
                <a:latin typeface="Arial Black"/>
                <a:cs typeface="Arial Black"/>
              </a:rPr>
              <a:t>S</a:t>
            </a:r>
            <a:r>
              <a:rPr sz="1200" spc="-70" dirty="0">
                <a:solidFill>
                  <a:srgbClr val="D9D9D9"/>
                </a:solidFill>
                <a:latin typeface="Arial"/>
                <a:cs typeface="Arial"/>
              </a:rPr>
              <a:t>ắ</a:t>
            </a:r>
            <a:r>
              <a:rPr sz="1200" spc="-70" dirty="0">
                <a:solidFill>
                  <a:srgbClr val="D9D9D9"/>
                </a:solidFill>
                <a:latin typeface="Arial Black"/>
                <a:cs typeface="Arial Black"/>
              </a:rPr>
              <a:t>p </a:t>
            </a:r>
            <a:r>
              <a:rPr sz="1200" spc="-80" dirty="0">
                <a:solidFill>
                  <a:srgbClr val="D9D9D9"/>
                </a:solidFill>
                <a:latin typeface="Arial Black"/>
                <a:cs typeface="Arial Black"/>
              </a:rPr>
              <a:t>x</a:t>
            </a:r>
            <a:r>
              <a:rPr sz="1200" spc="-80" dirty="0">
                <a:solidFill>
                  <a:srgbClr val="D9D9D9"/>
                </a:solidFill>
                <a:latin typeface="Arial"/>
                <a:cs typeface="Arial"/>
              </a:rPr>
              <a:t>ế</a:t>
            </a:r>
            <a:r>
              <a:rPr sz="1200" spc="-80" dirty="0">
                <a:solidFill>
                  <a:srgbClr val="D9D9D9"/>
                </a:solidFill>
                <a:latin typeface="Arial Black"/>
                <a:cs typeface="Arial Black"/>
              </a:rPr>
              <a:t>p </a:t>
            </a:r>
            <a:r>
              <a:rPr sz="1200" spc="-50" dirty="0">
                <a:solidFill>
                  <a:srgbClr val="D9D9D9"/>
                </a:solidFill>
                <a:latin typeface="Arial Black"/>
                <a:cs typeface="Arial Black"/>
              </a:rPr>
              <a:t>gi</a:t>
            </a:r>
            <a:r>
              <a:rPr sz="1200" spc="-50" dirty="0">
                <a:solidFill>
                  <a:srgbClr val="D9D9D9"/>
                </a:solidFill>
                <a:latin typeface="Arial"/>
                <a:cs typeface="Arial"/>
              </a:rPr>
              <a:t>ả</a:t>
            </a:r>
            <a:r>
              <a:rPr sz="1200" spc="-50" dirty="0">
                <a:solidFill>
                  <a:srgbClr val="D9D9D9"/>
                </a:solidFill>
                <a:latin typeface="Arial Black"/>
                <a:cs typeface="Arial Black"/>
              </a:rPr>
              <a:t>m </a:t>
            </a:r>
            <a:r>
              <a:rPr sz="1200" spc="-35" dirty="0">
                <a:solidFill>
                  <a:srgbClr val="D9D9D9"/>
                </a:solidFill>
                <a:latin typeface="Arial Black"/>
                <a:cs typeface="Arial Black"/>
              </a:rPr>
              <a:t>d</a:t>
            </a:r>
            <a:r>
              <a:rPr sz="1200" spc="-35" dirty="0">
                <a:solidFill>
                  <a:srgbClr val="D9D9D9"/>
                </a:solidFill>
                <a:latin typeface="Arial"/>
                <a:cs typeface="Arial"/>
              </a:rPr>
              <a:t>ầ</a:t>
            </a:r>
            <a:r>
              <a:rPr sz="1200" spc="-35" dirty="0">
                <a:solidFill>
                  <a:srgbClr val="D9D9D9"/>
                </a:solidFill>
                <a:latin typeface="Arial Black"/>
                <a:cs typeface="Arial Black"/>
              </a:rPr>
              <a:t>n </a:t>
            </a:r>
            <a:r>
              <a:rPr sz="1200" spc="-50" dirty="0">
                <a:solidFill>
                  <a:srgbClr val="D9D9D9"/>
                </a:solidFill>
                <a:latin typeface="Arial Black"/>
                <a:cs typeface="Arial Black"/>
              </a:rPr>
              <a:t>t</a:t>
            </a:r>
            <a:r>
              <a:rPr sz="1200" spc="-50" dirty="0">
                <a:solidFill>
                  <a:srgbClr val="D9D9D9"/>
                </a:solidFill>
                <a:latin typeface="Arial"/>
                <a:cs typeface="Arial"/>
              </a:rPr>
              <a:t>ầ</a:t>
            </a:r>
            <a:r>
              <a:rPr sz="1200" spc="-50" dirty="0">
                <a:solidFill>
                  <a:srgbClr val="D9D9D9"/>
                </a:solidFill>
                <a:latin typeface="Arial Black"/>
                <a:cs typeface="Arial Black"/>
              </a:rPr>
              <a:t>n </a:t>
            </a:r>
            <a:r>
              <a:rPr sz="1200" spc="-90" dirty="0">
                <a:solidFill>
                  <a:srgbClr val="D9D9D9"/>
                </a:solidFill>
                <a:latin typeface="Arial Black"/>
                <a:cs typeface="Arial Black"/>
              </a:rPr>
              <a:t>xu</a:t>
            </a:r>
            <a:r>
              <a:rPr sz="1200" spc="-90" dirty="0">
                <a:solidFill>
                  <a:srgbClr val="D9D9D9"/>
                </a:solidFill>
                <a:latin typeface="Arial"/>
                <a:cs typeface="Arial"/>
              </a:rPr>
              <a:t>ấ</a:t>
            </a:r>
            <a:r>
              <a:rPr sz="1200" spc="-90" dirty="0">
                <a:solidFill>
                  <a:srgbClr val="D9D9D9"/>
                </a:solidFill>
                <a:latin typeface="Arial Black"/>
                <a:cs typeface="Arial Black"/>
              </a:rPr>
              <a:t>t xu</a:t>
            </a:r>
            <a:r>
              <a:rPr sz="1200" spc="-90" dirty="0">
                <a:solidFill>
                  <a:srgbClr val="D9D9D9"/>
                </a:solidFill>
                <a:latin typeface="Arial"/>
                <a:cs typeface="Arial"/>
              </a:rPr>
              <a:t>ấ</a:t>
            </a:r>
            <a:r>
              <a:rPr sz="1200" spc="-90" dirty="0">
                <a:solidFill>
                  <a:srgbClr val="D9D9D9"/>
                </a:solidFill>
                <a:latin typeface="Arial Black"/>
                <a:cs typeface="Arial Black"/>
              </a:rPr>
              <a:t>t </a:t>
            </a:r>
            <a:r>
              <a:rPr sz="1200" spc="-55" dirty="0">
                <a:solidFill>
                  <a:srgbClr val="D9D9D9"/>
                </a:solidFill>
                <a:latin typeface="Arial Black"/>
                <a:cs typeface="Arial Black"/>
              </a:rPr>
              <a:t>hi</a:t>
            </a:r>
            <a:r>
              <a:rPr sz="1200" spc="-55" dirty="0">
                <a:solidFill>
                  <a:srgbClr val="D9D9D9"/>
                </a:solidFill>
                <a:latin typeface="Arial"/>
                <a:cs typeface="Arial"/>
              </a:rPr>
              <a:t>ệ</a:t>
            </a:r>
            <a:r>
              <a:rPr sz="1200" spc="-55" dirty="0">
                <a:solidFill>
                  <a:srgbClr val="D9D9D9"/>
                </a:solidFill>
                <a:latin typeface="Arial Black"/>
                <a:cs typeface="Arial Black"/>
              </a:rPr>
              <a:t>n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8155" y="3780028"/>
            <a:ext cx="5130165" cy="1462405"/>
          </a:xfrm>
          <a:custGeom>
            <a:avLst/>
            <a:gdLst/>
            <a:ahLst/>
            <a:cxnLst/>
            <a:rect l="l" t="t" r="r" b="b"/>
            <a:pathLst>
              <a:path w="5130165" h="1462404">
                <a:moveTo>
                  <a:pt x="0" y="306705"/>
                </a:moveTo>
                <a:lnTo>
                  <a:pt x="1468882" y="0"/>
                </a:lnTo>
              </a:path>
              <a:path w="5130165" h="1462404">
                <a:moveTo>
                  <a:pt x="900811" y="1462405"/>
                </a:moveTo>
                <a:lnTo>
                  <a:pt x="5129911" y="1462405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26911" y="4844033"/>
            <a:ext cx="3172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29" dirty="0">
                <a:solidFill>
                  <a:srgbClr val="FFA100"/>
                </a:solidFill>
                <a:latin typeface="Arial"/>
                <a:cs typeface="Arial"/>
              </a:rPr>
              <a:t>ĐƯA </a:t>
            </a:r>
            <a:r>
              <a:rPr sz="2000" b="1" spc="-285" dirty="0">
                <a:solidFill>
                  <a:srgbClr val="FFA100"/>
                </a:solidFill>
                <a:latin typeface="Arial"/>
                <a:cs typeface="Arial"/>
              </a:rPr>
              <a:t>RA </a:t>
            </a:r>
            <a:r>
              <a:rPr sz="2000" b="1" spc="-185" dirty="0">
                <a:solidFill>
                  <a:srgbClr val="FFA100"/>
                </a:solidFill>
                <a:latin typeface="Arial"/>
                <a:cs typeface="Arial"/>
              </a:rPr>
              <a:t>F</a:t>
            </a:r>
            <a:r>
              <a:rPr sz="2000" b="1" spc="-185" dirty="0">
                <a:solidFill>
                  <a:srgbClr val="FFA100"/>
                </a:solidFill>
                <a:latin typeface="Carlito"/>
                <a:cs typeface="Carlito"/>
              </a:rPr>
              <a:t>-</a:t>
            </a:r>
            <a:r>
              <a:rPr sz="2000" b="1" spc="-185" dirty="0">
                <a:solidFill>
                  <a:srgbClr val="FFA100"/>
                </a:solidFill>
                <a:latin typeface="Arial"/>
                <a:cs typeface="Arial"/>
              </a:rPr>
              <a:t>List </a:t>
            </a:r>
            <a:r>
              <a:rPr sz="2000" b="1" spc="-280" dirty="0">
                <a:solidFill>
                  <a:srgbClr val="FFA100"/>
                </a:solidFill>
                <a:latin typeface="Arial"/>
                <a:cs typeface="Arial"/>
              </a:rPr>
              <a:t>CỦA </a:t>
            </a:r>
            <a:r>
              <a:rPr sz="2000" b="1" spc="-204" dirty="0">
                <a:solidFill>
                  <a:srgbClr val="FFA100"/>
                </a:solidFill>
                <a:latin typeface="Arial"/>
                <a:cs typeface="Arial"/>
              </a:rPr>
              <a:t>GIAO</a:t>
            </a:r>
            <a:r>
              <a:rPr sz="2000" b="1" spc="-37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204" dirty="0">
                <a:solidFill>
                  <a:srgbClr val="FFA100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6911" y="5280786"/>
            <a:ext cx="1811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D9D9D9"/>
                </a:solidFill>
                <a:latin typeface="Arial Black"/>
                <a:cs typeface="Arial Black"/>
              </a:rPr>
              <a:t>VD </a:t>
            </a:r>
            <a:r>
              <a:rPr sz="1200" spc="-114" dirty="0">
                <a:solidFill>
                  <a:srgbClr val="D9D9D9"/>
                </a:solidFill>
                <a:latin typeface="Arial Black"/>
                <a:cs typeface="Arial Black"/>
              </a:rPr>
              <a:t>:</a:t>
            </a:r>
            <a:r>
              <a:rPr sz="1200" spc="-55" dirty="0">
                <a:solidFill>
                  <a:srgbClr val="D9D9D9"/>
                </a:solidFill>
                <a:latin typeface="Arial Black"/>
                <a:cs typeface="Arial Black"/>
              </a:rPr>
              <a:t> </a:t>
            </a:r>
            <a:r>
              <a:rPr sz="1200" spc="25" dirty="0">
                <a:solidFill>
                  <a:srgbClr val="D9D9D9"/>
                </a:solidFill>
                <a:latin typeface="Arial Black"/>
                <a:cs typeface="Arial Black"/>
              </a:rPr>
              <a:t>f-&gt;c-&gt;a-&gt;b-&gt;m-&gt;p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0075" y="4794377"/>
            <a:ext cx="2135505" cy="466090"/>
          </a:xfrm>
          <a:custGeom>
            <a:avLst/>
            <a:gdLst/>
            <a:ahLst/>
            <a:cxnLst/>
            <a:rect l="l" t="t" r="r" b="b"/>
            <a:pathLst>
              <a:path w="2135504" h="466089">
                <a:moveTo>
                  <a:pt x="0" y="0"/>
                </a:moveTo>
                <a:lnTo>
                  <a:pt x="2135504" y="465836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97150" y="2627909"/>
            <a:ext cx="5308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b="1" spc="-3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ms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5258" y="2627909"/>
            <a:ext cx="3365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3925" y="2993898"/>
            <a:ext cx="132715" cy="77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F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C  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93925" y="3817111"/>
            <a:ext cx="196215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B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93925" y="4366133"/>
            <a:ext cx="1181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5258" y="2993898"/>
            <a:ext cx="116205" cy="77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5258" y="3817111"/>
            <a:ext cx="116205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15258" y="4366133"/>
            <a:ext cx="116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546225" y="1595119"/>
          <a:ext cx="4018914" cy="4357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75"/>
                <a:gridCol w="1143635"/>
                <a:gridCol w="431164"/>
                <a:gridCol w="1513205"/>
                <a:gridCol w="381635"/>
              </a:tblGrid>
              <a:tr h="423925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889888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a, c,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d, 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g,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i,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m,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8978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a,</a:t>
                      </a:r>
                      <a:r>
                        <a:rPr sz="1800" spc="-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, c, 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l, m,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6257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3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b,</a:t>
                      </a:r>
                      <a:r>
                        <a:rPr sz="18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20" dirty="0">
                          <a:latin typeface="Carlito"/>
                          <a:cs typeface="Carlito"/>
                        </a:rPr>
                        <a:t>f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h, j,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12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AEE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b,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k,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s,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11353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893914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a, 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e, l,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p,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m,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5836920" y="688848"/>
            <a:ext cx="4977765" cy="1469390"/>
            <a:chOff x="5836920" y="688848"/>
            <a:chExt cx="4977765" cy="1469390"/>
          </a:xfrm>
        </p:grpSpPr>
        <p:sp>
          <p:nvSpPr>
            <p:cNvPr id="26" name="object 26"/>
            <p:cNvSpPr/>
            <p:nvPr/>
          </p:nvSpPr>
          <p:spPr>
            <a:xfrm>
              <a:off x="5836920" y="688848"/>
              <a:ext cx="4977383" cy="1469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77229" y="1032002"/>
              <a:ext cx="4058793" cy="6160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596136" y="1027430"/>
            <a:ext cx="8744585" cy="625475"/>
            <a:chOff x="1596136" y="1027430"/>
            <a:chExt cx="8744585" cy="625475"/>
          </a:xfrm>
        </p:grpSpPr>
        <p:sp>
          <p:nvSpPr>
            <p:cNvPr id="29" name="object 29"/>
            <p:cNvSpPr/>
            <p:nvPr/>
          </p:nvSpPr>
          <p:spPr>
            <a:xfrm>
              <a:off x="1596136" y="1047115"/>
              <a:ext cx="2465831" cy="5976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94353" y="1056513"/>
              <a:ext cx="1510791" cy="4780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48876" y="1372235"/>
              <a:ext cx="285115" cy="64769"/>
            </a:xfrm>
            <a:custGeom>
              <a:avLst/>
              <a:gdLst/>
              <a:ahLst/>
              <a:cxnLst/>
              <a:rect l="l" t="t" r="r" b="b"/>
              <a:pathLst>
                <a:path w="285115" h="64769">
                  <a:moveTo>
                    <a:pt x="14731" y="0"/>
                  </a:moveTo>
                  <a:lnTo>
                    <a:pt x="270255" y="0"/>
                  </a:lnTo>
                  <a:lnTo>
                    <a:pt x="275335" y="0"/>
                  </a:lnTo>
                  <a:lnTo>
                    <a:pt x="279019" y="2539"/>
                  </a:lnTo>
                  <a:lnTo>
                    <a:pt x="281431" y="7492"/>
                  </a:lnTo>
                  <a:lnTo>
                    <a:pt x="283718" y="12573"/>
                  </a:lnTo>
                  <a:lnTo>
                    <a:pt x="284988" y="20700"/>
                  </a:lnTo>
                  <a:lnTo>
                    <a:pt x="284988" y="32130"/>
                  </a:lnTo>
                  <a:lnTo>
                    <a:pt x="274954" y="64262"/>
                  </a:lnTo>
                  <a:lnTo>
                    <a:pt x="270255" y="64262"/>
                  </a:lnTo>
                  <a:lnTo>
                    <a:pt x="14731" y="64262"/>
                  </a:lnTo>
                  <a:lnTo>
                    <a:pt x="10032" y="64262"/>
                  </a:lnTo>
                  <a:lnTo>
                    <a:pt x="6350" y="61975"/>
                  </a:lnTo>
                  <a:lnTo>
                    <a:pt x="0" y="32130"/>
                  </a:lnTo>
                  <a:lnTo>
                    <a:pt x="0" y="20700"/>
                  </a:lnTo>
                  <a:lnTo>
                    <a:pt x="1143" y="12573"/>
                  </a:lnTo>
                  <a:lnTo>
                    <a:pt x="3428" y="7492"/>
                  </a:lnTo>
                  <a:lnTo>
                    <a:pt x="5842" y="2539"/>
                  </a:lnTo>
                  <a:lnTo>
                    <a:pt x="9525" y="0"/>
                  </a:lnTo>
                  <a:lnTo>
                    <a:pt x="14731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65391" y="1319403"/>
              <a:ext cx="134365" cy="1551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77228" y="1032002"/>
              <a:ext cx="4058920" cy="616585"/>
            </a:xfrm>
            <a:custGeom>
              <a:avLst/>
              <a:gdLst/>
              <a:ahLst/>
              <a:cxnLst/>
              <a:rect l="l" t="t" r="r" b="b"/>
              <a:pathLst>
                <a:path w="4058920" h="616585">
                  <a:moveTo>
                    <a:pt x="3286379" y="205232"/>
                  </a:moveTo>
                  <a:lnTo>
                    <a:pt x="3541903" y="205232"/>
                  </a:lnTo>
                  <a:lnTo>
                    <a:pt x="3546982" y="205232"/>
                  </a:lnTo>
                  <a:lnTo>
                    <a:pt x="3550666" y="207645"/>
                  </a:lnTo>
                  <a:lnTo>
                    <a:pt x="3553079" y="212598"/>
                  </a:lnTo>
                  <a:lnTo>
                    <a:pt x="3555365" y="217550"/>
                  </a:lnTo>
                  <a:lnTo>
                    <a:pt x="3556635" y="225678"/>
                  </a:lnTo>
                  <a:lnTo>
                    <a:pt x="3556635" y="237109"/>
                  </a:lnTo>
                  <a:lnTo>
                    <a:pt x="3556635" y="248920"/>
                  </a:lnTo>
                  <a:lnTo>
                    <a:pt x="3555365" y="257301"/>
                  </a:lnTo>
                  <a:lnTo>
                    <a:pt x="3552698" y="262127"/>
                  </a:lnTo>
                  <a:lnTo>
                    <a:pt x="3550157" y="267081"/>
                  </a:lnTo>
                  <a:lnTo>
                    <a:pt x="3546602" y="269494"/>
                  </a:lnTo>
                  <a:lnTo>
                    <a:pt x="3541903" y="269494"/>
                  </a:lnTo>
                  <a:lnTo>
                    <a:pt x="3286379" y="269494"/>
                  </a:lnTo>
                  <a:lnTo>
                    <a:pt x="3281679" y="269494"/>
                  </a:lnTo>
                  <a:lnTo>
                    <a:pt x="3277997" y="267081"/>
                  </a:lnTo>
                  <a:lnTo>
                    <a:pt x="3275456" y="262127"/>
                  </a:lnTo>
                  <a:lnTo>
                    <a:pt x="3272917" y="257301"/>
                  </a:lnTo>
                  <a:lnTo>
                    <a:pt x="3271647" y="248920"/>
                  </a:lnTo>
                  <a:lnTo>
                    <a:pt x="3271647" y="237109"/>
                  </a:lnTo>
                  <a:lnTo>
                    <a:pt x="3271647" y="225678"/>
                  </a:lnTo>
                  <a:lnTo>
                    <a:pt x="3272790" y="217550"/>
                  </a:lnTo>
                  <a:lnTo>
                    <a:pt x="3275076" y="212598"/>
                  </a:lnTo>
                  <a:lnTo>
                    <a:pt x="3277489" y="207645"/>
                  </a:lnTo>
                  <a:lnTo>
                    <a:pt x="3281172" y="205232"/>
                  </a:lnTo>
                  <a:lnTo>
                    <a:pt x="3286379" y="205232"/>
                  </a:lnTo>
                  <a:close/>
                </a:path>
                <a:path w="4058920" h="616585">
                  <a:moveTo>
                    <a:pt x="933450" y="174498"/>
                  </a:moveTo>
                  <a:lnTo>
                    <a:pt x="943228" y="174498"/>
                  </a:lnTo>
                  <a:lnTo>
                    <a:pt x="951102" y="174625"/>
                  </a:lnTo>
                  <a:lnTo>
                    <a:pt x="957072" y="175006"/>
                  </a:lnTo>
                  <a:lnTo>
                    <a:pt x="962914" y="175260"/>
                  </a:lnTo>
                  <a:lnTo>
                    <a:pt x="982345" y="185165"/>
                  </a:lnTo>
                  <a:lnTo>
                    <a:pt x="1035557" y="284988"/>
                  </a:lnTo>
                  <a:lnTo>
                    <a:pt x="1088517" y="185165"/>
                  </a:lnTo>
                  <a:lnTo>
                    <a:pt x="1089152" y="183387"/>
                  </a:lnTo>
                  <a:lnTo>
                    <a:pt x="1090168" y="181863"/>
                  </a:lnTo>
                  <a:lnTo>
                    <a:pt x="1109726" y="175133"/>
                  </a:lnTo>
                  <a:lnTo>
                    <a:pt x="1114805" y="174625"/>
                  </a:lnTo>
                  <a:lnTo>
                    <a:pt x="1121664" y="174498"/>
                  </a:lnTo>
                  <a:lnTo>
                    <a:pt x="1130300" y="174498"/>
                  </a:lnTo>
                  <a:lnTo>
                    <a:pt x="1140205" y="174498"/>
                  </a:lnTo>
                  <a:lnTo>
                    <a:pt x="1148079" y="174625"/>
                  </a:lnTo>
                  <a:lnTo>
                    <a:pt x="1153922" y="175133"/>
                  </a:lnTo>
                  <a:lnTo>
                    <a:pt x="1159891" y="175513"/>
                  </a:lnTo>
                  <a:lnTo>
                    <a:pt x="1164081" y="176530"/>
                  </a:lnTo>
                  <a:lnTo>
                    <a:pt x="1166622" y="178181"/>
                  </a:lnTo>
                  <a:lnTo>
                    <a:pt x="1169162" y="179705"/>
                  </a:lnTo>
                  <a:lnTo>
                    <a:pt x="1170431" y="181863"/>
                  </a:lnTo>
                  <a:lnTo>
                    <a:pt x="1170304" y="184658"/>
                  </a:lnTo>
                  <a:lnTo>
                    <a:pt x="1170177" y="187451"/>
                  </a:lnTo>
                  <a:lnTo>
                    <a:pt x="1168907" y="191135"/>
                  </a:lnTo>
                  <a:lnTo>
                    <a:pt x="1166495" y="195580"/>
                  </a:lnTo>
                  <a:lnTo>
                    <a:pt x="1092200" y="331215"/>
                  </a:lnTo>
                  <a:lnTo>
                    <a:pt x="1174242" y="480568"/>
                  </a:lnTo>
                  <a:lnTo>
                    <a:pt x="1176020" y="484250"/>
                  </a:lnTo>
                  <a:lnTo>
                    <a:pt x="1176781" y="487425"/>
                  </a:lnTo>
                  <a:lnTo>
                    <a:pt x="1176654" y="489838"/>
                  </a:lnTo>
                  <a:lnTo>
                    <a:pt x="1176654" y="492378"/>
                  </a:lnTo>
                  <a:lnTo>
                    <a:pt x="1131697" y="499872"/>
                  </a:lnTo>
                  <a:lnTo>
                    <a:pt x="1121664" y="499872"/>
                  </a:lnTo>
                  <a:lnTo>
                    <a:pt x="1113536" y="499745"/>
                  </a:lnTo>
                  <a:lnTo>
                    <a:pt x="1107440" y="499363"/>
                  </a:lnTo>
                  <a:lnTo>
                    <a:pt x="1101217" y="499110"/>
                  </a:lnTo>
                  <a:lnTo>
                    <a:pt x="1096391" y="498475"/>
                  </a:lnTo>
                  <a:lnTo>
                    <a:pt x="1092962" y="497459"/>
                  </a:lnTo>
                  <a:lnTo>
                    <a:pt x="1089532" y="496443"/>
                  </a:lnTo>
                  <a:lnTo>
                    <a:pt x="1081404" y="488188"/>
                  </a:lnTo>
                  <a:lnTo>
                    <a:pt x="1026160" y="382015"/>
                  </a:lnTo>
                  <a:lnTo>
                    <a:pt x="970915" y="488188"/>
                  </a:lnTo>
                  <a:lnTo>
                    <a:pt x="970026" y="490474"/>
                  </a:lnTo>
                  <a:lnTo>
                    <a:pt x="968755" y="492251"/>
                  </a:lnTo>
                  <a:lnTo>
                    <a:pt x="967231" y="493775"/>
                  </a:lnTo>
                  <a:lnTo>
                    <a:pt x="965707" y="495173"/>
                  </a:lnTo>
                  <a:lnTo>
                    <a:pt x="963295" y="496443"/>
                  </a:lnTo>
                  <a:lnTo>
                    <a:pt x="959993" y="497459"/>
                  </a:lnTo>
                  <a:lnTo>
                    <a:pt x="956818" y="498475"/>
                  </a:lnTo>
                  <a:lnTo>
                    <a:pt x="952246" y="499110"/>
                  </a:lnTo>
                  <a:lnTo>
                    <a:pt x="946530" y="499363"/>
                  </a:lnTo>
                  <a:lnTo>
                    <a:pt x="940689" y="499745"/>
                  </a:lnTo>
                  <a:lnTo>
                    <a:pt x="933069" y="499872"/>
                  </a:lnTo>
                  <a:lnTo>
                    <a:pt x="923671" y="499872"/>
                  </a:lnTo>
                  <a:lnTo>
                    <a:pt x="913892" y="499872"/>
                  </a:lnTo>
                  <a:lnTo>
                    <a:pt x="883412" y="492378"/>
                  </a:lnTo>
                  <a:lnTo>
                    <a:pt x="883412" y="489838"/>
                  </a:lnTo>
                  <a:lnTo>
                    <a:pt x="883285" y="487425"/>
                  </a:lnTo>
                  <a:lnTo>
                    <a:pt x="884174" y="484250"/>
                  </a:lnTo>
                  <a:lnTo>
                    <a:pt x="886205" y="480568"/>
                  </a:lnTo>
                  <a:lnTo>
                    <a:pt x="968882" y="333501"/>
                  </a:lnTo>
                  <a:lnTo>
                    <a:pt x="892555" y="195580"/>
                  </a:lnTo>
                  <a:lnTo>
                    <a:pt x="890524" y="191515"/>
                  </a:lnTo>
                  <a:lnTo>
                    <a:pt x="889507" y="188087"/>
                  </a:lnTo>
                  <a:lnTo>
                    <a:pt x="889380" y="185293"/>
                  </a:lnTo>
                  <a:lnTo>
                    <a:pt x="889253" y="182499"/>
                  </a:lnTo>
                  <a:lnTo>
                    <a:pt x="890651" y="180339"/>
                  </a:lnTo>
                  <a:lnTo>
                    <a:pt x="925685" y="174547"/>
                  </a:lnTo>
                  <a:lnTo>
                    <a:pt x="933450" y="174498"/>
                  </a:lnTo>
                  <a:close/>
                </a:path>
                <a:path w="4058920" h="616585">
                  <a:moveTo>
                    <a:pt x="2912364" y="126619"/>
                  </a:moveTo>
                  <a:lnTo>
                    <a:pt x="2873583" y="141501"/>
                  </a:lnTo>
                  <a:lnTo>
                    <a:pt x="2852816" y="186150"/>
                  </a:lnTo>
                  <a:lnTo>
                    <a:pt x="2847403" y="227131"/>
                  </a:lnTo>
                  <a:lnTo>
                    <a:pt x="2845689" y="278638"/>
                  </a:lnTo>
                  <a:lnTo>
                    <a:pt x="2845925" y="300710"/>
                  </a:lnTo>
                  <a:lnTo>
                    <a:pt x="2847778" y="338949"/>
                  </a:lnTo>
                  <a:lnTo>
                    <a:pt x="2854102" y="382317"/>
                  </a:lnTo>
                  <a:lnTo>
                    <a:pt x="2869882" y="418591"/>
                  </a:lnTo>
                  <a:lnTo>
                    <a:pt x="2910967" y="435610"/>
                  </a:lnTo>
                  <a:lnTo>
                    <a:pt x="2919729" y="435610"/>
                  </a:lnTo>
                  <a:lnTo>
                    <a:pt x="2951606" y="418846"/>
                  </a:lnTo>
                  <a:lnTo>
                    <a:pt x="2956687" y="413258"/>
                  </a:lnTo>
                  <a:lnTo>
                    <a:pt x="2970716" y="376422"/>
                  </a:lnTo>
                  <a:lnTo>
                    <a:pt x="2976753" y="330453"/>
                  </a:lnTo>
                  <a:lnTo>
                    <a:pt x="2977896" y="283972"/>
                  </a:lnTo>
                  <a:lnTo>
                    <a:pt x="2977798" y="268993"/>
                  </a:lnTo>
                  <a:lnTo>
                    <a:pt x="2976245" y="229488"/>
                  </a:lnTo>
                  <a:lnTo>
                    <a:pt x="2971038" y="188468"/>
                  </a:lnTo>
                  <a:lnTo>
                    <a:pt x="2958973" y="151002"/>
                  </a:lnTo>
                  <a:lnTo>
                    <a:pt x="2949829" y="139826"/>
                  </a:lnTo>
                  <a:lnTo>
                    <a:pt x="2944876" y="135000"/>
                  </a:lnTo>
                  <a:lnTo>
                    <a:pt x="2939288" y="131572"/>
                  </a:lnTo>
                  <a:lnTo>
                    <a:pt x="2933065" y="129539"/>
                  </a:lnTo>
                  <a:lnTo>
                    <a:pt x="2926842" y="127508"/>
                  </a:lnTo>
                  <a:lnTo>
                    <a:pt x="2919856" y="126619"/>
                  </a:lnTo>
                  <a:lnTo>
                    <a:pt x="2912364" y="126619"/>
                  </a:lnTo>
                  <a:close/>
                </a:path>
                <a:path w="4058920" h="616585">
                  <a:moveTo>
                    <a:pt x="2564892" y="126619"/>
                  </a:moveTo>
                  <a:lnTo>
                    <a:pt x="2526111" y="141501"/>
                  </a:lnTo>
                  <a:lnTo>
                    <a:pt x="2505344" y="186150"/>
                  </a:lnTo>
                  <a:lnTo>
                    <a:pt x="2499931" y="227131"/>
                  </a:lnTo>
                  <a:lnTo>
                    <a:pt x="2498217" y="278638"/>
                  </a:lnTo>
                  <a:lnTo>
                    <a:pt x="2498453" y="300710"/>
                  </a:lnTo>
                  <a:lnTo>
                    <a:pt x="2500306" y="338949"/>
                  </a:lnTo>
                  <a:lnTo>
                    <a:pt x="2506630" y="382317"/>
                  </a:lnTo>
                  <a:lnTo>
                    <a:pt x="2522410" y="418591"/>
                  </a:lnTo>
                  <a:lnTo>
                    <a:pt x="2563495" y="435610"/>
                  </a:lnTo>
                  <a:lnTo>
                    <a:pt x="2572257" y="435610"/>
                  </a:lnTo>
                  <a:lnTo>
                    <a:pt x="2604135" y="418846"/>
                  </a:lnTo>
                  <a:lnTo>
                    <a:pt x="2609215" y="413258"/>
                  </a:lnTo>
                  <a:lnTo>
                    <a:pt x="2623244" y="376422"/>
                  </a:lnTo>
                  <a:lnTo>
                    <a:pt x="2629280" y="330453"/>
                  </a:lnTo>
                  <a:lnTo>
                    <a:pt x="2630424" y="283972"/>
                  </a:lnTo>
                  <a:lnTo>
                    <a:pt x="2630326" y="268993"/>
                  </a:lnTo>
                  <a:lnTo>
                    <a:pt x="2628773" y="229488"/>
                  </a:lnTo>
                  <a:lnTo>
                    <a:pt x="2623566" y="188468"/>
                  </a:lnTo>
                  <a:lnTo>
                    <a:pt x="2611501" y="151002"/>
                  </a:lnTo>
                  <a:lnTo>
                    <a:pt x="2602356" y="139826"/>
                  </a:lnTo>
                  <a:lnTo>
                    <a:pt x="2597404" y="135000"/>
                  </a:lnTo>
                  <a:lnTo>
                    <a:pt x="2591816" y="131572"/>
                  </a:lnTo>
                  <a:lnTo>
                    <a:pt x="2585593" y="129539"/>
                  </a:lnTo>
                  <a:lnTo>
                    <a:pt x="2579370" y="127508"/>
                  </a:lnTo>
                  <a:lnTo>
                    <a:pt x="2572385" y="126619"/>
                  </a:lnTo>
                  <a:lnTo>
                    <a:pt x="2564892" y="126619"/>
                  </a:lnTo>
                  <a:close/>
                </a:path>
                <a:path w="4058920" h="616585">
                  <a:moveTo>
                    <a:pt x="699516" y="126619"/>
                  </a:moveTo>
                  <a:lnTo>
                    <a:pt x="660735" y="141501"/>
                  </a:lnTo>
                  <a:lnTo>
                    <a:pt x="640016" y="186150"/>
                  </a:lnTo>
                  <a:lnTo>
                    <a:pt x="634555" y="227131"/>
                  </a:lnTo>
                  <a:lnTo>
                    <a:pt x="632841" y="278638"/>
                  </a:lnTo>
                  <a:lnTo>
                    <a:pt x="633077" y="300710"/>
                  </a:lnTo>
                  <a:lnTo>
                    <a:pt x="634930" y="338949"/>
                  </a:lnTo>
                  <a:lnTo>
                    <a:pt x="641254" y="382317"/>
                  </a:lnTo>
                  <a:lnTo>
                    <a:pt x="657034" y="418591"/>
                  </a:lnTo>
                  <a:lnTo>
                    <a:pt x="698119" y="435610"/>
                  </a:lnTo>
                  <a:lnTo>
                    <a:pt x="706881" y="435610"/>
                  </a:lnTo>
                  <a:lnTo>
                    <a:pt x="738759" y="418846"/>
                  </a:lnTo>
                  <a:lnTo>
                    <a:pt x="743839" y="413258"/>
                  </a:lnTo>
                  <a:lnTo>
                    <a:pt x="757868" y="376422"/>
                  </a:lnTo>
                  <a:lnTo>
                    <a:pt x="763904" y="330453"/>
                  </a:lnTo>
                  <a:lnTo>
                    <a:pt x="765048" y="283972"/>
                  </a:lnTo>
                  <a:lnTo>
                    <a:pt x="764950" y="268993"/>
                  </a:lnTo>
                  <a:lnTo>
                    <a:pt x="763397" y="229488"/>
                  </a:lnTo>
                  <a:lnTo>
                    <a:pt x="758190" y="188468"/>
                  </a:lnTo>
                  <a:lnTo>
                    <a:pt x="746125" y="151002"/>
                  </a:lnTo>
                  <a:lnTo>
                    <a:pt x="736980" y="139826"/>
                  </a:lnTo>
                  <a:lnTo>
                    <a:pt x="732027" y="135000"/>
                  </a:lnTo>
                  <a:lnTo>
                    <a:pt x="726440" y="131572"/>
                  </a:lnTo>
                  <a:lnTo>
                    <a:pt x="720217" y="129539"/>
                  </a:lnTo>
                  <a:lnTo>
                    <a:pt x="713994" y="127508"/>
                  </a:lnTo>
                  <a:lnTo>
                    <a:pt x="707009" y="126619"/>
                  </a:lnTo>
                  <a:lnTo>
                    <a:pt x="699516" y="126619"/>
                  </a:lnTo>
                  <a:close/>
                </a:path>
                <a:path w="4058920" h="616585">
                  <a:moveTo>
                    <a:pt x="1257427" y="64643"/>
                  </a:moveTo>
                  <a:lnTo>
                    <a:pt x="1462659" y="64643"/>
                  </a:lnTo>
                  <a:lnTo>
                    <a:pt x="1464691" y="64643"/>
                  </a:lnTo>
                  <a:lnTo>
                    <a:pt x="1466596" y="65277"/>
                  </a:lnTo>
                  <a:lnTo>
                    <a:pt x="1468374" y="66675"/>
                  </a:lnTo>
                  <a:lnTo>
                    <a:pt x="1470152" y="67945"/>
                  </a:lnTo>
                  <a:lnTo>
                    <a:pt x="1471676" y="70103"/>
                  </a:lnTo>
                  <a:lnTo>
                    <a:pt x="1476375" y="95123"/>
                  </a:lnTo>
                  <a:lnTo>
                    <a:pt x="1476375" y="101726"/>
                  </a:lnTo>
                  <a:lnTo>
                    <a:pt x="1467103" y="139953"/>
                  </a:lnTo>
                  <a:lnTo>
                    <a:pt x="1462659" y="139953"/>
                  </a:lnTo>
                  <a:lnTo>
                    <a:pt x="1308607" y="139953"/>
                  </a:lnTo>
                  <a:lnTo>
                    <a:pt x="1308607" y="232663"/>
                  </a:lnTo>
                  <a:lnTo>
                    <a:pt x="1316481" y="231775"/>
                  </a:lnTo>
                  <a:lnTo>
                    <a:pt x="1324228" y="231267"/>
                  </a:lnTo>
                  <a:lnTo>
                    <a:pt x="1331976" y="231012"/>
                  </a:lnTo>
                  <a:lnTo>
                    <a:pt x="1339596" y="230759"/>
                  </a:lnTo>
                  <a:lnTo>
                    <a:pt x="1347724" y="230759"/>
                  </a:lnTo>
                  <a:lnTo>
                    <a:pt x="1356232" y="230759"/>
                  </a:lnTo>
                  <a:lnTo>
                    <a:pt x="1373280" y="231261"/>
                  </a:lnTo>
                  <a:lnTo>
                    <a:pt x="1418590" y="238887"/>
                  </a:lnTo>
                  <a:lnTo>
                    <a:pt x="1454701" y="255514"/>
                  </a:lnTo>
                  <a:lnTo>
                    <a:pt x="1487459" y="291181"/>
                  </a:lnTo>
                  <a:lnTo>
                    <a:pt x="1500092" y="328025"/>
                  </a:lnTo>
                  <a:lnTo>
                    <a:pt x="1502537" y="357250"/>
                  </a:lnTo>
                  <a:lnTo>
                    <a:pt x="1501775" y="374396"/>
                  </a:lnTo>
                  <a:lnTo>
                    <a:pt x="1490345" y="420115"/>
                  </a:lnTo>
                  <a:lnTo>
                    <a:pt x="1466324" y="456620"/>
                  </a:lnTo>
                  <a:lnTo>
                    <a:pt x="1431290" y="483266"/>
                  </a:lnTo>
                  <a:lnTo>
                    <a:pt x="1386155" y="499961"/>
                  </a:lnTo>
                  <a:lnTo>
                    <a:pt x="1332738" y="505587"/>
                  </a:lnTo>
                  <a:lnTo>
                    <a:pt x="1322855" y="505440"/>
                  </a:lnTo>
                  <a:lnTo>
                    <a:pt x="1277429" y="500253"/>
                  </a:lnTo>
                  <a:lnTo>
                    <a:pt x="1238503" y="489076"/>
                  </a:lnTo>
                  <a:lnTo>
                    <a:pt x="1232407" y="486537"/>
                  </a:lnTo>
                  <a:lnTo>
                    <a:pt x="1220089" y="469900"/>
                  </a:lnTo>
                  <a:lnTo>
                    <a:pt x="1219580" y="467106"/>
                  </a:lnTo>
                  <a:lnTo>
                    <a:pt x="1219073" y="463676"/>
                  </a:lnTo>
                  <a:lnTo>
                    <a:pt x="1218946" y="459359"/>
                  </a:lnTo>
                  <a:lnTo>
                    <a:pt x="1218692" y="455168"/>
                  </a:lnTo>
                  <a:lnTo>
                    <a:pt x="1218565" y="450088"/>
                  </a:lnTo>
                  <a:lnTo>
                    <a:pt x="1218565" y="444373"/>
                  </a:lnTo>
                  <a:lnTo>
                    <a:pt x="1218565" y="438150"/>
                  </a:lnTo>
                  <a:lnTo>
                    <a:pt x="1224915" y="412242"/>
                  </a:lnTo>
                  <a:lnTo>
                    <a:pt x="1226312" y="411099"/>
                  </a:lnTo>
                  <a:lnTo>
                    <a:pt x="1227836" y="410463"/>
                  </a:lnTo>
                  <a:lnTo>
                    <a:pt x="1229614" y="410463"/>
                  </a:lnTo>
                  <a:lnTo>
                    <a:pt x="1231900" y="410463"/>
                  </a:lnTo>
                  <a:lnTo>
                    <a:pt x="1235202" y="411861"/>
                  </a:lnTo>
                  <a:lnTo>
                    <a:pt x="1239774" y="414400"/>
                  </a:lnTo>
                  <a:lnTo>
                    <a:pt x="1244473" y="416940"/>
                  </a:lnTo>
                  <a:lnTo>
                    <a:pt x="1285240" y="431419"/>
                  </a:lnTo>
                  <a:lnTo>
                    <a:pt x="1323721" y="435356"/>
                  </a:lnTo>
                  <a:lnTo>
                    <a:pt x="1333220" y="435096"/>
                  </a:lnTo>
                  <a:lnTo>
                    <a:pt x="1373727" y="426053"/>
                  </a:lnTo>
                  <a:lnTo>
                    <a:pt x="1403096" y="396113"/>
                  </a:lnTo>
                  <a:lnTo>
                    <a:pt x="1409065" y="363982"/>
                  </a:lnTo>
                  <a:lnTo>
                    <a:pt x="1408755" y="356175"/>
                  </a:lnTo>
                  <a:lnTo>
                    <a:pt x="1393342" y="318688"/>
                  </a:lnTo>
                  <a:lnTo>
                    <a:pt x="1351526" y="299083"/>
                  </a:lnTo>
                  <a:lnTo>
                    <a:pt x="1319022" y="296672"/>
                  </a:lnTo>
                  <a:lnTo>
                    <a:pt x="1309522" y="296793"/>
                  </a:lnTo>
                  <a:lnTo>
                    <a:pt x="1300464" y="297164"/>
                  </a:lnTo>
                  <a:lnTo>
                    <a:pt x="1291857" y="297797"/>
                  </a:lnTo>
                  <a:lnTo>
                    <a:pt x="1283716" y="298703"/>
                  </a:lnTo>
                  <a:lnTo>
                    <a:pt x="1275853" y="299557"/>
                  </a:lnTo>
                  <a:lnTo>
                    <a:pt x="1268253" y="300196"/>
                  </a:lnTo>
                  <a:lnTo>
                    <a:pt x="1260891" y="300597"/>
                  </a:lnTo>
                  <a:lnTo>
                    <a:pt x="1253744" y="300736"/>
                  </a:lnTo>
                  <a:lnTo>
                    <a:pt x="1247267" y="300736"/>
                  </a:lnTo>
                  <a:lnTo>
                    <a:pt x="1242568" y="299085"/>
                  </a:lnTo>
                  <a:lnTo>
                    <a:pt x="1239774" y="295783"/>
                  </a:lnTo>
                  <a:lnTo>
                    <a:pt x="1237106" y="292608"/>
                  </a:lnTo>
                  <a:lnTo>
                    <a:pt x="1235710" y="286638"/>
                  </a:lnTo>
                  <a:lnTo>
                    <a:pt x="1235710" y="277875"/>
                  </a:lnTo>
                  <a:lnTo>
                    <a:pt x="1235710" y="89662"/>
                  </a:lnTo>
                  <a:lnTo>
                    <a:pt x="1235710" y="80772"/>
                  </a:lnTo>
                  <a:lnTo>
                    <a:pt x="1237361" y="74422"/>
                  </a:lnTo>
                  <a:lnTo>
                    <a:pt x="1240790" y="70485"/>
                  </a:lnTo>
                  <a:lnTo>
                    <a:pt x="1244346" y="66548"/>
                  </a:lnTo>
                  <a:lnTo>
                    <a:pt x="1249806" y="64643"/>
                  </a:lnTo>
                  <a:lnTo>
                    <a:pt x="1257427" y="64643"/>
                  </a:lnTo>
                  <a:close/>
                </a:path>
                <a:path w="4058920" h="616585">
                  <a:moveTo>
                    <a:pt x="2235835" y="61595"/>
                  </a:moveTo>
                  <a:lnTo>
                    <a:pt x="2244217" y="61595"/>
                  </a:lnTo>
                  <a:lnTo>
                    <a:pt x="2251202" y="61722"/>
                  </a:lnTo>
                  <a:lnTo>
                    <a:pt x="2256409" y="62102"/>
                  </a:lnTo>
                  <a:lnTo>
                    <a:pt x="2261616" y="62484"/>
                  </a:lnTo>
                  <a:lnTo>
                    <a:pt x="2265553" y="62992"/>
                  </a:lnTo>
                  <a:lnTo>
                    <a:pt x="2268220" y="63753"/>
                  </a:lnTo>
                  <a:lnTo>
                    <a:pt x="2271014" y="64515"/>
                  </a:lnTo>
                  <a:lnTo>
                    <a:pt x="2272792" y="65659"/>
                  </a:lnTo>
                  <a:lnTo>
                    <a:pt x="2273680" y="66928"/>
                  </a:lnTo>
                  <a:lnTo>
                    <a:pt x="2274570" y="68325"/>
                  </a:lnTo>
                  <a:lnTo>
                    <a:pt x="2274951" y="69976"/>
                  </a:lnTo>
                  <a:lnTo>
                    <a:pt x="2274951" y="72009"/>
                  </a:lnTo>
                  <a:lnTo>
                    <a:pt x="2274951" y="429895"/>
                  </a:lnTo>
                  <a:lnTo>
                    <a:pt x="2345690" y="429895"/>
                  </a:lnTo>
                  <a:lnTo>
                    <a:pt x="2347595" y="429895"/>
                  </a:lnTo>
                  <a:lnTo>
                    <a:pt x="2349500" y="430530"/>
                  </a:lnTo>
                  <a:lnTo>
                    <a:pt x="2351151" y="431800"/>
                  </a:lnTo>
                  <a:lnTo>
                    <a:pt x="2352802" y="433070"/>
                  </a:lnTo>
                  <a:lnTo>
                    <a:pt x="2354326" y="434975"/>
                  </a:lnTo>
                  <a:lnTo>
                    <a:pt x="2355469" y="437642"/>
                  </a:lnTo>
                  <a:lnTo>
                    <a:pt x="2356739" y="440309"/>
                  </a:lnTo>
                  <a:lnTo>
                    <a:pt x="2357628" y="443864"/>
                  </a:lnTo>
                  <a:lnTo>
                    <a:pt x="2358136" y="448183"/>
                  </a:lnTo>
                  <a:lnTo>
                    <a:pt x="2358771" y="452500"/>
                  </a:lnTo>
                  <a:lnTo>
                    <a:pt x="2359025" y="457962"/>
                  </a:lnTo>
                  <a:lnTo>
                    <a:pt x="2359025" y="464438"/>
                  </a:lnTo>
                  <a:lnTo>
                    <a:pt x="2359025" y="470662"/>
                  </a:lnTo>
                  <a:lnTo>
                    <a:pt x="2351024" y="496188"/>
                  </a:lnTo>
                  <a:lnTo>
                    <a:pt x="2349373" y="497332"/>
                  </a:lnTo>
                  <a:lnTo>
                    <a:pt x="2347595" y="497967"/>
                  </a:lnTo>
                  <a:lnTo>
                    <a:pt x="2345690" y="497967"/>
                  </a:lnTo>
                  <a:lnTo>
                    <a:pt x="2106549" y="497967"/>
                  </a:lnTo>
                  <a:lnTo>
                    <a:pt x="2104771" y="497967"/>
                  </a:lnTo>
                  <a:lnTo>
                    <a:pt x="2103120" y="497332"/>
                  </a:lnTo>
                  <a:lnTo>
                    <a:pt x="2101469" y="496188"/>
                  </a:lnTo>
                  <a:lnTo>
                    <a:pt x="2099945" y="495173"/>
                  </a:lnTo>
                  <a:lnTo>
                    <a:pt x="2094484" y="480313"/>
                  </a:lnTo>
                  <a:lnTo>
                    <a:pt x="2093849" y="475996"/>
                  </a:lnTo>
                  <a:lnTo>
                    <a:pt x="2093468" y="470662"/>
                  </a:lnTo>
                  <a:lnTo>
                    <a:pt x="2093468" y="464438"/>
                  </a:lnTo>
                  <a:lnTo>
                    <a:pt x="2093468" y="457962"/>
                  </a:lnTo>
                  <a:lnTo>
                    <a:pt x="2093722" y="452500"/>
                  </a:lnTo>
                  <a:lnTo>
                    <a:pt x="2094356" y="448183"/>
                  </a:lnTo>
                  <a:lnTo>
                    <a:pt x="2094865" y="443864"/>
                  </a:lnTo>
                  <a:lnTo>
                    <a:pt x="2095753" y="440309"/>
                  </a:lnTo>
                  <a:lnTo>
                    <a:pt x="2097024" y="437642"/>
                  </a:lnTo>
                  <a:lnTo>
                    <a:pt x="2098167" y="434975"/>
                  </a:lnTo>
                  <a:lnTo>
                    <a:pt x="2099564" y="433070"/>
                  </a:lnTo>
                  <a:lnTo>
                    <a:pt x="2101215" y="431800"/>
                  </a:lnTo>
                  <a:lnTo>
                    <a:pt x="2102739" y="430530"/>
                  </a:lnTo>
                  <a:lnTo>
                    <a:pt x="2104517" y="429895"/>
                  </a:lnTo>
                  <a:lnTo>
                    <a:pt x="2106549" y="429895"/>
                  </a:lnTo>
                  <a:lnTo>
                    <a:pt x="2187194" y="429895"/>
                  </a:lnTo>
                  <a:lnTo>
                    <a:pt x="2187194" y="147955"/>
                  </a:lnTo>
                  <a:lnTo>
                    <a:pt x="2117598" y="186436"/>
                  </a:lnTo>
                  <a:lnTo>
                    <a:pt x="2112391" y="188975"/>
                  </a:lnTo>
                  <a:lnTo>
                    <a:pt x="2108327" y="190500"/>
                  </a:lnTo>
                  <a:lnTo>
                    <a:pt x="2105025" y="191008"/>
                  </a:lnTo>
                  <a:lnTo>
                    <a:pt x="2101850" y="191515"/>
                  </a:lnTo>
                  <a:lnTo>
                    <a:pt x="2099182" y="190881"/>
                  </a:lnTo>
                  <a:lnTo>
                    <a:pt x="2097278" y="188975"/>
                  </a:lnTo>
                  <a:lnTo>
                    <a:pt x="2095373" y="187071"/>
                  </a:lnTo>
                  <a:lnTo>
                    <a:pt x="2094102" y="183769"/>
                  </a:lnTo>
                  <a:lnTo>
                    <a:pt x="2093468" y="179070"/>
                  </a:lnTo>
                  <a:lnTo>
                    <a:pt x="2092832" y="174498"/>
                  </a:lnTo>
                  <a:lnTo>
                    <a:pt x="2092452" y="167894"/>
                  </a:lnTo>
                  <a:lnTo>
                    <a:pt x="2092452" y="159385"/>
                  </a:lnTo>
                  <a:lnTo>
                    <a:pt x="2092452" y="154050"/>
                  </a:lnTo>
                  <a:lnTo>
                    <a:pt x="2094484" y="137287"/>
                  </a:lnTo>
                  <a:lnTo>
                    <a:pt x="2095373" y="134874"/>
                  </a:lnTo>
                  <a:lnTo>
                    <a:pt x="2197607" y="65912"/>
                  </a:lnTo>
                  <a:lnTo>
                    <a:pt x="2198751" y="65024"/>
                  </a:lnTo>
                  <a:lnTo>
                    <a:pt x="2208276" y="62484"/>
                  </a:lnTo>
                  <a:lnTo>
                    <a:pt x="2211070" y="62102"/>
                  </a:lnTo>
                  <a:lnTo>
                    <a:pt x="2214499" y="61849"/>
                  </a:lnTo>
                  <a:lnTo>
                    <a:pt x="2218944" y="61722"/>
                  </a:lnTo>
                  <a:lnTo>
                    <a:pt x="2223262" y="61595"/>
                  </a:lnTo>
                  <a:lnTo>
                    <a:pt x="2228850" y="61595"/>
                  </a:lnTo>
                  <a:lnTo>
                    <a:pt x="2235835" y="61595"/>
                  </a:lnTo>
                  <a:close/>
                </a:path>
                <a:path w="4058920" h="616585">
                  <a:moveTo>
                    <a:pt x="391160" y="57276"/>
                  </a:moveTo>
                  <a:lnTo>
                    <a:pt x="397543" y="57372"/>
                  </a:lnTo>
                  <a:lnTo>
                    <a:pt x="403939" y="57657"/>
                  </a:lnTo>
                  <a:lnTo>
                    <a:pt x="410358" y="58134"/>
                  </a:lnTo>
                  <a:lnTo>
                    <a:pt x="416814" y="58800"/>
                  </a:lnTo>
                  <a:lnTo>
                    <a:pt x="425450" y="59689"/>
                  </a:lnTo>
                  <a:lnTo>
                    <a:pt x="459486" y="67945"/>
                  </a:lnTo>
                  <a:lnTo>
                    <a:pt x="464566" y="69976"/>
                  </a:lnTo>
                  <a:lnTo>
                    <a:pt x="467995" y="71755"/>
                  </a:lnTo>
                  <a:lnTo>
                    <a:pt x="469646" y="73151"/>
                  </a:lnTo>
                  <a:lnTo>
                    <a:pt x="471424" y="74549"/>
                  </a:lnTo>
                  <a:lnTo>
                    <a:pt x="472694" y="76200"/>
                  </a:lnTo>
                  <a:lnTo>
                    <a:pt x="473582" y="77977"/>
                  </a:lnTo>
                  <a:lnTo>
                    <a:pt x="474472" y="79756"/>
                  </a:lnTo>
                  <a:lnTo>
                    <a:pt x="477266" y="98678"/>
                  </a:lnTo>
                  <a:lnTo>
                    <a:pt x="477266" y="103124"/>
                  </a:lnTo>
                  <a:lnTo>
                    <a:pt x="477266" y="109982"/>
                  </a:lnTo>
                  <a:lnTo>
                    <a:pt x="474852" y="131063"/>
                  </a:lnTo>
                  <a:lnTo>
                    <a:pt x="473964" y="133603"/>
                  </a:lnTo>
                  <a:lnTo>
                    <a:pt x="472821" y="135509"/>
                  </a:lnTo>
                  <a:lnTo>
                    <a:pt x="471170" y="136651"/>
                  </a:lnTo>
                  <a:lnTo>
                    <a:pt x="469646" y="137668"/>
                  </a:lnTo>
                  <a:lnTo>
                    <a:pt x="467741" y="138302"/>
                  </a:lnTo>
                  <a:lnTo>
                    <a:pt x="465454" y="138302"/>
                  </a:lnTo>
                  <a:lnTo>
                    <a:pt x="462788" y="138302"/>
                  </a:lnTo>
                  <a:lnTo>
                    <a:pt x="459359" y="137540"/>
                  </a:lnTo>
                  <a:lnTo>
                    <a:pt x="455168" y="136144"/>
                  </a:lnTo>
                  <a:lnTo>
                    <a:pt x="450850" y="134620"/>
                  </a:lnTo>
                  <a:lnTo>
                    <a:pt x="445770" y="132969"/>
                  </a:lnTo>
                  <a:lnTo>
                    <a:pt x="439674" y="131190"/>
                  </a:lnTo>
                  <a:lnTo>
                    <a:pt x="433704" y="129412"/>
                  </a:lnTo>
                  <a:lnTo>
                    <a:pt x="426593" y="127888"/>
                  </a:lnTo>
                  <a:lnTo>
                    <a:pt x="390144" y="124587"/>
                  </a:lnTo>
                  <a:lnTo>
                    <a:pt x="377122" y="125208"/>
                  </a:lnTo>
                  <a:lnTo>
                    <a:pt x="335391" y="140100"/>
                  </a:lnTo>
                  <a:lnTo>
                    <a:pt x="308389" y="170854"/>
                  </a:lnTo>
                  <a:lnTo>
                    <a:pt x="294387" y="213451"/>
                  </a:lnTo>
                  <a:lnTo>
                    <a:pt x="291084" y="250062"/>
                  </a:lnTo>
                  <a:lnTo>
                    <a:pt x="295910" y="247014"/>
                  </a:lnTo>
                  <a:lnTo>
                    <a:pt x="301625" y="243839"/>
                  </a:lnTo>
                  <a:lnTo>
                    <a:pt x="307975" y="240792"/>
                  </a:lnTo>
                  <a:lnTo>
                    <a:pt x="314325" y="237617"/>
                  </a:lnTo>
                  <a:lnTo>
                    <a:pt x="321310" y="234950"/>
                  </a:lnTo>
                  <a:lnTo>
                    <a:pt x="359654" y="226222"/>
                  </a:lnTo>
                  <a:lnTo>
                    <a:pt x="411257" y="227266"/>
                  </a:lnTo>
                  <a:lnTo>
                    <a:pt x="448196" y="239035"/>
                  </a:lnTo>
                  <a:lnTo>
                    <a:pt x="482365" y="268654"/>
                  </a:lnTo>
                  <a:lnTo>
                    <a:pt x="500405" y="312594"/>
                  </a:lnTo>
                  <a:lnTo>
                    <a:pt x="504317" y="353313"/>
                  </a:lnTo>
                  <a:lnTo>
                    <a:pt x="503695" y="369389"/>
                  </a:lnTo>
                  <a:lnTo>
                    <a:pt x="494284" y="414020"/>
                  </a:lnTo>
                  <a:lnTo>
                    <a:pt x="473960" y="451631"/>
                  </a:lnTo>
                  <a:lnTo>
                    <a:pt x="443166" y="480345"/>
                  </a:lnTo>
                  <a:lnTo>
                    <a:pt x="402181" y="499104"/>
                  </a:lnTo>
                  <a:lnTo>
                    <a:pt x="351281" y="505587"/>
                  </a:lnTo>
                  <a:lnTo>
                    <a:pt x="336708" y="505158"/>
                  </a:lnTo>
                  <a:lnTo>
                    <a:pt x="298703" y="498728"/>
                  </a:lnTo>
                  <a:lnTo>
                    <a:pt x="259969" y="479044"/>
                  </a:lnTo>
                  <a:lnTo>
                    <a:pt x="233172" y="447675"/>
                  </a:lnTo>
                  <a:lnTo>
                    <a:pt x="216535" y="406146"/>
                  </a:lnTo>
                  <a:lnTo>
                    <a:pt x="208025" y="355981"/>
                  </a:lnTo>
                  <a:lnTo>
                    <a:pt x="205775" y="313350"/>
                  </a:lnTo>
                  <a:lnTo>
                    <a:pt x="205612" y="298323"/>
                  </a:lnTo>
                  <a:lnTo>
                    <a:pt x="205777" y="285490"/>
                  </a:lnTo>
                  <a:lnTo>
                    <a:pt x="208153" y="245110"/>
                  </a:lnTo>
                  <a:lnTo>
                    <a:pt x="214600" y="203979"/>
                  </a:lnTo>
                  <a:lnTo>
                    <a:pt x="226552" y="164306"/>
                  </a:lnTo>
                  <a:lnTo>
                    <a:pt x="245151" y="127708"/>
                  </a:lnTo>
                  <a:lnTo>
                    <a:pt x="271779" y="96900"/>
                  </a:lnTo>
                  <a:lnTo>
                    <a:pt x="307570" y="73755"/>
                  </a:lnTo>
                  <a:lnTo>
                    <a:pt x="353710" y="59944"/>
                  </a:lnTo>
                  <a:lnTo>
                    <a:pt x="371750" y="57943"/>
                  </a:lnTo>
                  <a:lnTo>
                    <a:pt x="391160" y="57276"/>
                  </a:lnTo>
                  <a:close/>
                </a:path>
                <a:path w="4058920" h="616585">
                  <a:moveTo>
                    <a:pt x="3908805" y="56896"/>
                  </a:moveTo>
                  <a:lnTo>
                    <a:pt x="3951936" y="61021"/>
                  </a:lnTo>
                  <a:lnTo>
                    <a:pt x="3996562" y="79049"/>
                  </a:lnTo>
                  <a:lnTo>
                    <a:pt x="4025685" y="109922"/>
                  </a:lnTo>
                  <a:lnTo>
                    <a:pt x="4038455" y="152995"/>
                  </a:lnTo>
                  <a:lnTo>
                    <a:pt x="4038980" y="165353"/>
                  </a:lnTo>
                  <a:lnTo>
                    <a:pt x="4038671" y="175091"/>
                  </a:lnTo>
                  <a:lnTo>
                    <a:pt x="4027805" y="218376"/>
                  </a:lnTo>
                  <a:lnTo>
                    <a:pt x="4001990" y="250541"/>
                  </a:lnTo>
                  <a:lnTo>
                    <a:pt x="3961384" y="269494"/>
                  </a:lnTo>
                  <a:lnTo>
                    <a:pt x="3961384" y="270510"/>
                  </a:lnTo>
                  <a:lnTo>
                    <a:pt x="4002151" y="282067"/>
                  </a:lnTo>
                  <a:lnTo>
                    <a:pt x="4038685" y="311302"/>
                  </a:lnTo>
                  <a:lnTo>
                    <a:pt x="4057094" y="352186"/>
                  </a:lnTo>
                  <a:lnTo>
                    <a:pt x="4058793" y="370967"/>
                  </a:lnTo>
                  <a:lnTo>
                    <a:pt x="4058009" y="386780"/>
                  </a:lnTo>
                  <a:lnTo>
                    <a:pt x="4046347" y="428625"/>
                  </a:lnTo>
                  <a:lnTo>
                    <a:pt x="4022361" y="461736"/>
                  </a:lnTo>
                  <a:lnTo>
                    <a:pt x="3987641" y="485838"/>
                  </a:lnTo>
                  <a:lnTo>
                    <a:pt x="3943203" y="500604"/>
                  </a:lnTo>
                  <a:lnTo>
                    <a:pt x="3891661" y="505587"/>
                  </a:lnTo>
                  <a:lnTo>
                    <a:pt x="3880778" y="505394"/>
                  </a:lnTo>
                  <a:lnTo>
                    <a:pt x="3840702" y="500770"/>
                  </a:lnTo>
                  <a:lnTo>
                    <a:pt x="3802237" y="489807"/>
                  </a:lnTo>
                  <a:lnTo>
                    <a:pt x="3772027" y="466217"/>
                  </a:lnTo>
                  <a:lnTo>
                    <a:pt x="3769614" y="451865"/>
                  </a:lnTo>
                  <a:lnTo>
                    <a:pt x="3769232" y="447294"/>
                  </a:lnTo>
                  <a:lnTo>
                    <a:pt x="3769105" y="441833"/>
                  </a:lnTo>
                  <a:lnTo>
                    <a:pt x="3769105" y="435356"/>
                  </a:lnTo>
                  <a:lnTo>
                    <a:pt x="3769105" y="424561"/>
                  </a:lnTo>
                  <a:lnTo>
                    <a:pt x="3769995" y="417195"/>
                  </a:lnTo>
                  <a:lnTo>
                    <a:pt x="3771773" y="413003"/>
                  </a:lnTo>
                  <a:lnTo>
                    <a:pt x="3773551" y="408939"/>
                  </a:lnTo>
                  <a:lnTo>
                    <a:pt x="3776218" y="406781"/>
                  </a:lnTo>
                  <a:lnTo>
                    <a:pt x="3779774" y="406781"/>
                  </a:lnTo>
                  <a:lnTo>
                    <a:pt x="3782060" y="406781"/>
                  </a:lnTo>
                  <a:lnTo>
                    <a:pt x="3785870" y="408305"/>
                  </a:lnTo>
                  <a:lnTo>
                    <a:pt x="3791330" y="411352"/>
                  </a:lnTo>
                  <a:lnTo>
                    <a:pt x="3796792" y="414400"/>
                  </a:lnTo>
                  <a:lnTo>
                    <a:pt x="3833842" y="428470"/>
                  </a:lnTo>
                  <a:lnTo>
                    <a:pt x="3880993" y="435356"/>
                  </a:lnTo>
                  <a:lnTo>
                    <a:pt x="3889892" y="435072"/>
                  </a:lnTo>
                  <a:lnTo>
                    <a:pt x="3932166" y="422409"/>
                  </a:lnTo>
                  <a:lnTo>
                    <a:pt x="3955716" y="387778"/>
                  </a:lnTo>
                  <a:lnTo>
                    <a:pt x="3956939" y="374650"/>
                  </a:lnTo>
                  <a:lnTo>
                    <a:pt x="3956579" y="367315"/>
                  </a:lnTo>
                  <a:lnTo>
                    <a:pt x="3939131" y="331454"/>
                  </a:lnTo>
                  <a:lnTo>
                    <a:pt x="3904615" y="313689"/>
                  </a:lnTo>
                  <a:lnTo>
                    <a:pt x="3863213" y="309118"/>
                  </a:lnTo>
                  <a:lnTo>
                    <a:pt x="3825748" y="309118"/>
                  </a:lnTo>
                  <a:lnTo>
                    <a:pt x="3822827" y="309118"/>
                  </a:lnTo>
                  <a:lnTo>
                    <a:pt x="3820287" y="308610"/>
                  </a:lnTo>
                  <a:lnTo>
                    <a:pt x="3818381" y="307848"/>
                  </a:lnTo>
                  <a:lnTo>
                    <a:pt x="3816350" y="307086"/>
                  </a:lnTo>
                  <a:lnTo>
                    <a:pt x="3810507" y="292862"/>
                  </a:lnTo>
                  <a:lnTo>
                    <a:pt x="3809873" y="288417"/>
                  </a:lnTo>
                  <a:lnTo>
                    <a:pt x="3809619" y="282828"/>
                  </a:lnTo>
                  <a:lnTo>
                    <a:pt x="3809619" y="275844"/>
                  </a:lnTo>
                  <a:lnTo>
                    <a:pt x="3809619" y="269494"/>
                  </a:lnTo>
                  <a:lnTo>
                    <a:pt x="3809873" y="264160"/>
                  </a:lnTo>
                  <a:lnTo>
                    <a:pt x="3810507" y="259969"/>
                  </a:lnTo>
                  <a:lnTo>
                    <a:pt x="3811016" y="255905"/>
                  </a:lnTo>
                  <a:lnTo>
                    <a:pt x="3811904" y="252730"/>
                  </a:lnTo>
                  <a:lnTo>
                    <a:pt x="3813175" y="250444"/>
                  </a:lnTo>
                  <a:lnTo>
                    <a:pt x="3814318" y="248285"/>
                  </a:lnTo>
                  <a:lnTo>
                    <a:pt x="3815969" y="246634"/>
                  </a:lnTo>
                  <a:lnTo>
                    <a:pt x="3817874" y="245745"/>
                  </a:lnTo>
                  <a:lnTo>
                    <a:pt x="3819779" y="244856"/>
                  </a:lnTo>
                  <a:lnTo>
                    <a:pt x="3822065" y="244475"/>
                  </a:lnTo>
                  <a:lnTo>
                    <a:pt x="3824731" y="244475"/>
                  </a:lnTo>
                  <a:lnTo>
                    <a:pt x="3862578" y="244475"/>
                  </a:lnTo>
                  <a:lnTo>
                    <a:pt x="3904230" y="237380"/>
                  </a:lnTo>
                  <a:lnTo>
                    <a:pt x="3934912" y="212467"/>
                  </a:lnTo>
                  <a:lnTo>
                    <a:pt x="3943223" y="180467"/>
                  </a:lnTo>
                  <a:lnTo>
                    <a:pt x="3943223" y="173100"/>
                  </a:lnTo>
                  <a:lnTo>
                    <a:pt x="3928618" y="142494"/>
                  </a:lnTo>
                  <a:lnTo>
                    <a:pt x="3923919" y="137668"/>
                  </a:lnTo>
                  <a:lnTo>
                    <a:pt x="3883279" y="126873"/>
                  </a:lnTo>
                  <a:lnTo>
                    <a:pt x="3874730" y="127204"/>
                  </a:lnTo>
                  <a:lnTo>
                    <a:pt x="3835860" y="137509"/>
                  </a:lnTo>
                  <a:lnTo>
                    <a:pt x="3802126" y="155067"/>
                  </a:lnTo>
                  <a:lnTo>
                    <a:pt x="3796411" y="158623"/>
                  </a:lnTo>
                  <a:lnTo>
                    <a:pt x="3792220" y="160400"/>
                  </a:lnTo>
                  <a:lnTo>
                    <a:pt x="3789553" y="160400"/>
                  </a:lnTo>
                  <a:lnTo>
                    <a:pt x="3787775" y="160400"/>
                  </a:lnTo>
                  <a:lnTo>
                    <a:pt x="3779520" y="145034"/>
                  </a:lnTo>
                  <a:lnTo>
                    <a:pt x="3779012" y="140715"/>
                  </a:lnTo>
                  <a:lnTo>
                    <a:pt x="3778885" y="135255"/>
                  </a:lnTo>
                  <a:lnTo>
                    <a:pt x="3778885" y="128524"/>
                  </a:lnTo>
                  <a:lnTo>
                    <a:pt x="3778885" y="122936"/>
                  </a:lnTo>
                  <a:lnTo>
                    <a:pt x="3778885" y="118363"/>
                  </a:lnTo>
                  <a:lnTo>
                    <a:pt x="3779139" y="114681"/>
                  </a:lnTo>
                  <a:lnTo>
                    <a:pt x="3779393" y="110998"/>
                  </a:lnTo>
                  <a:lnTo>
                    <a:pt x="3779774" y="107950"/>
                  </a:lnTo>
                  <a:lnTo>
                    <a:pt x="3780536" y="105410"/>
                  </a:lnTo>
                  <a:lnTo>
                    <a:pt x="3781171" y="102997"/>
                  </a:lnTo>
                  <a:lnTo>
                    <a:pt x="3787902" y="93218"/>
                  </a:lnTo>
                  <a:lnTo>
                    <a:pt x="3790061" y="91059"/>
                  </a:lnTo>
                  <a:lnTo>
                    <a:pt x="3827653" y="71247"/>
                  </a:lnTo>
                  <a:lnTo>
                    <a:pt x="3874605" y="59253"/>
                  </a:lnTo>
                  <a:lnTo>
                    <a:pt x="3896945" y="57157"/>
                  </a:lnTo>
                  <a:lnTo>
                    <a:pt x="3908805" y="56896"/>
                  </a:lnTo>
                  <a:close/>
                </a:path>
                <a:path w="4058920" h="616585">
                  <a:moveTo>
                    <a:pt x="2916047" y="56896"/>
                  </a:moveTo>
                  <a:lnTo>
                    <a:pt x="2956702" y="60705"/>
                  </a:lnTo>
                  <a:lnTo>
                    <a:pt x="3003738" y="80589"/>
                  </a:lnTo>
                  <a:lnTo>
                    <a:pt x="3036189" y="115950"/>
                  </a:lnTo>
                  <a:lnTo>
                    <a:pt x="3055959" y="166117"/>
                  </a:lnTo>
                  <a:lnTo>
                    <a:pt x="3062918" y="207392"/>
                  </a:lnTo>
                  <a:lnTo>
                    <a:pt x="3066260" y="254117"/>
                  </a:lnTo>
                  <a:lnTo>
                    <a:pt x="3066669" y="279526"/>
                  </a:lnTo>
                  <a:lnTo>
                    <a:pt x="3066145" y="304889"/>
                  </a:lnTo>
                  <a:lnTo>
                    <a:pt x="3061954" y="351803"/>
                  </a:lnTo>
                  <a:lnTo>
                    <a:pt x="3053449" y="393495"/>
                  </a:lnTo>
                  <a:lnTo>
                    <a:pt x="3039820" y="429154"/>
                  </a:lnTo>
                  <a:lnTo>
                    <a:pt x="3009265" y="470709"/>
                  </a:lnTo>
                  <a:lnTo>
                    <a:pt x="2965832" y="496746"/>
                  </a:lnTo>
                  <a:lnTo>
                    <a:pt x="2907665" y="505587"/>
                  </a:lnTo>
                  <a:lnTo>
                    <a:pt x="2886350" y="504634"/>
                  </a:lnTo>
                  <a:lnTo>
                    <a:pt x="2834004" y="490347"/>
                  </a:lnTo>
                  <a:lnTo>
                    <a:pt x="2797036" y="459986"/>
                  </a:lnTo>
                  <a:lnTo>
                    <a:pt x="2773203" y="414734"/>
                  </a:lnTo>
                  <a:lnTo>
                    <a:pt x="2763774" y="376555"/>
                  </a:lnTo>
                  <a:lnTo>
                    <a:pt x="2758630" y="332470"/>
                  </a:lnTo>
                  <a:lnTo>
                    <a:pt x="2756916" y="282956"/>
                  </a:lnTo>
                  <a:lnTo>
                    <a:pt x="2757459" y="257740"/>
                  </a:lnTo>
                  <a:lnTo>
                    <a:pt x="2761738" y="210929"/>
                  </a:lnTo>
                  <a:lnTo>
                    <a:pt x="2770356" y="169112"/>
                  </a:lnTo>
                  <a:lnTo>
                    <a:pt x="2784123" y="133385"/>
                  </a:lnTo>
                  <a:lnTo>
                    <a:pt x="2814701" y="91821"/>
                  </a:lnTo>
                  <a:lnTo>
                    <a:pt x="2858111" y="65736"/>
                  </a:lnTo>
                  <a:lnTo>
                    <a:pt x="2916047" y="56896"/>
                  </a:lnTo>
                  <a:close/>
                </a:path>
                <a:path w="4058920" h="616585">
                  <a:moveTo>
                    <a:pt x="2568575" y="56896"/>
                  </a:moveTo>
                  <a:lnTo>
                    <a:pt x="2609230" y="60705"/>
                  </a:lnTo>
                  <a:lnTo>
                    <a:pt x="2656266" y="80589"/>
                  </a:lnTo>
                  <a:lnTo>
                    <a:pt x="2688717" y="115950"/>
                  </a:lnTo>
                  <a:lnTo>
                    <a:pt x="2708487" y="166117"/>
                  </a:lnTo>
                  <a:lnTo>
                    <a:pt x="2715446" y="207392"/>
                  </a:lnTo>
                  <a:lnTo>
                    <a:pt x="2718788" y="254117"/>
                  </a:lnTo>
                  <a:lnTo>
                    <a:pt x="2719197" y="279526"/>
                  </a:lnTo>
                  <a:lnTo>
                    <a:pt x="2718673" y="304889"/>
                  </a:lnTo>
                  <a:lnTo>
                    <a:pt x="2714482" y="351803"/>
                  </a:lnTo>
                  <a:lnTo>
                    <a:pt x="2705977" y="393495"/>
                  </a:lnTo>
                  <a:lnTo>
                    <a:pt x="2692348" y="429154"/>
                  </a:lnTo>
                  <a:lnTo>
                    <a:pt x="2661793" y="470709"/>
                  </a:lnTo>
                  <a:lnTo>
                    <a:pt x="2618360" y="496746"/>
                  </a:lnTo>
                  <a:lnTo>
                    <a:pt x="2560193" y="505587"/>
                  </a:lnTo>
                  <a:lnTo>
                    <a:pt x="2538878" y="504634"/>
                  </a:lnTo>
                  <a:lnTo>
                    <a:pt x="2486532" y="490347"/>
                  </a:lnTo>
                  <a:lnTo>
                    <a:pt x="2449564" y="459986"/>
                  </a:lnTo>
                  <a:lnTo>
                    <a:pt x="2425731" y="414734"/>
                  </a:lnTo>
                  <a:lnTo>
                    <a:pt x="2416302" y="376555"/>
                  </a:lnTo>
                  <a:lnTo>
                    <a:pt x="2411158" y="332470"/>
                  </a:lnTo>
                  <a:lnTo>
                    <a:pt x="2409444" y="282956"/>
                  </a:lnTo>
                  <a:lnTo>
                    <a:pt x="2409987" y="257740"/>
                  </a:lnTo>
                  <a:lnTo>
                    <a:pt x="2414266" y="210929"/>
                  </a:lnTo>
                  <a:lnTo>
                    <a:pt x="2422884" y="169112"/>
                  </a:lnTo>
                  <a:lnTo>
                    <a:pt x="2436651" y="133385"/>
                  </a:lnTo>
                  <a:lnTo>
                    <a:pt x="2467229" y="91821"/>
                  </a:lnTo>
                  <a:lnTo>
                    <a:pt x="2510639" y="65736"/>
                  </a:lnTo>
                  <a:lnTo>
                    <a:pt x="2568575" y="56896"/>
                  </a:lnTo>
                  <a:close/>
                </a:path>
                <a:path w="4058920" h="616585">
                  <a:moveTo>
                    <a:pt x="703199" y="56896"/>
                  </a:moveTo>
                  <a:lnTo>
                    <a:pt x="743854" y="60705"/>
                  </a:lnTo>
                  <a:lnTo>
                    <a:pt x="790890" y="80589"/>
                  </a:lnTo>
                  <a:lnTo>
                    <a:pt x="823341" y="115950"/>
                  </a:lnTo>
                  <a:lnTo>
                    <a:pt x="843111" y="166117"/>
                  </a:lnTo>
                  <a:lnTo>
                    <a:pt x="850070" y="207392"/>
                  </a:lnTo>
                  <a:lnTo>
                    <a:pt x="853412" y="254117"/>
                  </a:lnTo>
                  <a:lnTo>
                    <a:pt x="853821" y="279526"/>
                  </a:lnTo>
                  <a:lnTo>
                    <a:pt x="853297" y="304889"/>
                  </a:lnTo>
                  <a:lnTo>
                    <a:pt x="849106" y="351803"/>
                  </a:lnTo>
                  <a:lnTo>
                    <a:pt x="840601" y="393495"/>
                  </a:lnTo>
                  <a:lnTo>
                    <a:pt x="826972" y="429154"/>
                  </a:lnTo>
                  <a:lnTo>
                    <a:pt x="796417" y="470709"/>
                  </a:lnTo>
                  <a:lnTo>
                    <a:pt x="752984" y="496746"/>
                  </a:lnTo>
                  <a:lnTo>
                    <a:pt x="694817" y="505587"/>
                  </a:lnTo>
                  <a:lnTo>
                    <a:pt x="673502" y="504634"/>
                  </a:lnTo>
                  <a:lnTo>
                    <a:pt x="621156" y="490347"/>
                  </a:lnTo>
                  <a:lnTo>
                    <a:pt x="584188" y="459986"/>
                  </a:lnTo>
                  <a:lnTo>
                    <a:pt x="560355" y="414734"/>
                  </a:lnTo>
                  <a:lnTo>
                    <a:pt x="550926" y="376555"/>
                  </a:lnTo>
                  <a:lnTo>
                    <a:pt x="545782" y="332470"/>
                  </a:lnTo>
                  <a:lnTo>
                    <a:pt x="544068" y="282956"/>
                  </a:lnTo>
                  <a:lnTo>
                    <a:pt x="544611" y="257740"/>
                  </a:lnTo>
                  <a:lnTo>
                    <a:pt x="548890" y="210929"/>
                  </a:lnTo>
                  <a:lnTo>
                    <a:pt x="557508" y="169112"/>
                  </a:lnTo>
                  <a:lnTo>
                    <a:pt x="571275" y="133385"/>
                  </a:lnTo>
                  <a:lnTo>
                    <a:pt x="601853" y="91821"/>
                  </a:lnTo>
                  <a:lnTo>
                    <a:pt x="645263" y="65736"/>
                  </a:lnTo>
                  <a:lnTo>
                    <a:pt x="703199" y="56896"/>
                  </a:lnTo>
                  <a:close/>
                </a:path>
                <a:path w="4058920" h="616585">
                  <a:moveTo>
                    <a:pt x="1603248" y="21082"/>
                  </a:moveTo>
                  <a:lnTo>
                    <a:pt x="1610105" y="21082"/>
                  </a:lnTo>
                  <a:lnTo>
                    <a:pt x="1615821" y="21209"/>
                  </a:lnTo>
                  <a:lnTo>
                    <a:pt x="1620266" y="21589"/>
                  </a:lnTo>
                  <a:lnTo>
                    <a:pt x="1624711" y="21971"/>
                  </a:lnTo>
                  <a:lnTo>
                    <a:pt x="1628394" y="22478"/>
                  </a:lnTo>
                  <a:lnTo>
                    <a:pt x="1631315" y="23240"/>
                  </a:lnTo>
                  <a:lnTo>
                    <a:pt x="1634236" y="24002"/>
                  </a:lnTo>
                  <a:lnTo>
                    <a:pt x="1656715" y="64071"/>
                  </a:lnTo>
                  <a:lnTo>
                    <a:pt x="1671002" y="99504"/>
                  </a:lnTo>
                  <a:lnTo>
                    <a:pt x="1693291" y="170942"/>
                  </a:lnTo>
                  <a:lnTo>
                    <a:pt x="1706832" y="243538"/>
                  </a:lnTo>
                  <a:lnTo>
                    <a:pt x="1711325" y="317753"/>
                  </a:lnTo>
                  <a:lnTo>
                    <a:pt x="1711061" y="336617"/>
                  </a:lnTo>
                  <a:lnTo>
                    <a:pt x="1707006" y="392302"/>
                  </a:lnTo>
                  <a:lnTo>
                    <a:pt x="1697970" y="446899"/>
                  </a:lnTo>
                  <a:lnTo>
                    <a:pt x="1683797" y="500776"/>
                  </a:lnTo>
                  <a:lnTo>
                    <a:pt x="1664745" y="553918"/>
                  </a:lnTo>
                  <a:lnTo>
                    <a:pt x="1649073" y="588970"/>
                  </a:lnTo>
                  <a:lnTo>
                    <a:pt x="1640331" y="606425"/>
                  </a:lnTo>
                  <a:lnTo>
                    <a:pt x="1639697" y="607949"/>
                  </a:lnTo>
                  <a:lnTo>
                    <a:pt x="1638553" y="609346"/>
                  </a:lnTo>
                  <a:lnTo>
                    <a:pt x="1636902" y="610615"/>
                  </a:lnTo>
                  <a:lnTo>
                    <a:pt x="1635252" y="611886"/>
                  </a:lnTo>
                  <a:lnTo>
                    <a:pt x="1618615" y="615442"/>
                  </a:lnTo>
                  <a:lnTo>
                    <a:pt x="1614170" y="615950"/>
                  </a:lnTo>
                  <a:lnTo>
                    <a:pt x="1608836" y="616076"/>
                  </a:lnTo>
                  <a:lnTo>
                    <a:pt x="1602486" y="616076"/>
                  </a:lnTo>
                  <a:lnTo>
                    <a:pt x="1593342" y="616076"/>
                  </a:lnTo>
                  <a:lnTo>
                    <a:pt x="1586356" y="615696"/>
                  </a:lnTo>
                  <a:lnTo>
                    <a:pt x="1581277" y="614807"/>
                  </a:lnTo>
                  <a:lnTo>
                    <a:pt x="1576197" y="613918"/>
                  </a:lnTo>
                  <a:lnTo>
                    <a:pt x="1572514" y="612521"/>
                  </a:lnTo>
                  <a:lnTo>
                    <a:pt x="1570101" y="610743"/>
                  </a:lnTo>
                  <a:lnTo>
                    <a:pt x="1567561" y="608964"/>
                  </a:lnTo>
                  <a:lnTo>
                    <a:pt x="1566418" y="606806"/>
                  </a:lnTo>
                  <a:lnTo>
                    <a:pt x="1566418" y="604265"/>
                  </a:lnTo>
                  <a:lnTo>
                    <a:pt x="1566418" y="601726"/>
                  </a:lnTo>
                  <a:lnTo>
                    <a:pt x="1567052" y="598551"/>
                  </a:lnTo>
                  <a:lnTo>
                    <a:pt x="1568450" y="594995"/>
                  </a:lnTo>
                  <a:lnTo>
                    <a:pt x="1581469" y="561969"/>
                  </a:lnTo>
                  <a:lnTo>
                    <a:pt x="1592881" y="528431"/>
                  </a:lnTo>
                  <a:lnTo>
                    <a:pt x="1610741" y="459867"/>
                  </a:lnTo>
                  <a:lnTo>
                    <a:pt x="1621710" y="389493"/>
                  </a:lnTo>
                  <a:lnTo>
                    <a:pt x="1625346" y="317119"/>
                  </a:lnTo>
                  <a:lnTo>
                    <a:pt x="1624441" y="280852"/>
                  </a:lnTo>
                  <a:lnTo>
                    <a:pt x="1617202" y="209605"/>
                  </a:lnTo>
                  <a:lnTo>
                    <a:pt x="1602823" y="140122"/>
                  </a:lnTo>
                  <a:lnTo>
                    <a:pt x="1581400" y="72737"/>
                  </a:lnTo>
                  <a:lnTo>
                    <a:pt x="1568069" y="39877"/>
                  </a:lnTo>
                  <a:lnTo>
                    <a:pt x="1566926" y="36957"/>
                  </a:lnTo>
                  <a:lnTo>
                    <a:pt x="1566545" y="34289"/>
                  </a:lnTo>
                  <a:lnTo>
                    <a:pt x="1566926" y="31750"/>
                  </a:lnTo>
                  <a:lnTo>
                    <a:pt x="1567179" y="29337"/>
                  </a:lnTo>
                  <a:lnTo>
                    <a:pt x="1568830" y="27305"/>
                  </a:lnTo>
                  <a:lnTo>
                    <a:pt x="1571625" y="25781"/>
                  </a:lnTo>
                  <a:lnTo>
                    <a:pt x="1574419" y="24257"/>
                  </a:lnTo>
                  <a:lnTo>
                    <a:pt x="1578228" y="22987"/>
                  </a:lnTo>
                  <a:lnTo>
                    <a:pt x="1583309" y="22225"/>
                  </a:lnTo>
                  <a:lnTo>
                    <a:pt x="1588262" y="21462"/>
                  </a:lnTo>
                  <a:lnTo>
                    <a:pt x="1594993" y="21082"/>
                  </a:lnTo>
                  <a:lnTo>
                    <a:pt x="1603248" y="21082"/>
                  </a:lnTo>
                  <a:close/>
                </a:path>
                <a:path w="4058920" h="616585">
                  <a:moveTo>
                    <a:pt x="108458" y="21082"/>
                  </a:moveTo>
                  <a:lnTo>
                    <a:pt x="116586" y="21082"/>
                  </a:lnTo>
                  <a:lnTo>
                    <a:pt x="123062" y="21462"/>
                  </a:lnTo>
                  <a:lnTo>
                    <a:pt x="144780" y="34289"/>
                  </a:lnTo>
                  <a:lnTo>
                    <a:pt x="144399" y="36957"/>
                  </a:lnTo>
                  <a:lnTo>
                    <a:pt x="143383" y="39877"/>
                  </a:lnTo>
                  <a:lnTo>
                    <a:pt x="130145" y="72737"/>
                  </a:lnTo>
                  <a:lnTo>
                    <a:pt x="118633" y="106156"/>
                  </a:lnTo>
                  <a:lnTo>
                    <a:pt x="100837" y="174625"/>
                  </a:lnTo>
                  <a:lnTo>
                    <a:pt x="89979" y="245014"/>
                  </a:lnTo>
                  <a:lnTo>
                    <a:pt x="86360" y="317119"/>
                  </a:lnTo>
                  <a:lnTo>
                    <a:pt x="87284" y="353528"/>
                  </a:lnTo>
                  <a:lnTo>
                    <a:pt x="94611" y="424775"/>
                  </a:lnTo>
                  <a:lnTo>
                    <a:pt x="109033" y="494000"/>
                  </a:lnTo>
                  <a:lnTo>
                    <a:pt x="130075" y="561679"/>
                  </a:lnTo>
                  <a:lnTo>
                    <a:pt x="143001" y="594995"/>
                  </a:lnTo>
                  <a:lnTo>
                    <a:pt x="144272" y="598551"/>
                  </a:lnTo>
                  <a:lnTo>
                    <a:pt x="145034" y="601726"/>
                  </a:lnTo>
                  <a:lnTo>
                    <a:pt x="145034" y="604265"/>
                  </a:lnTo>
                  <a:lnTo>
                    <a:pt x="145034" y="606806"/>
                  </a:lnTo>
                  <a:lnTo>
                    <a:pt x="130048" y="614807"/>
                  </a:lnTo>
                  <a:lnTo>
                    <a:pt x="125095" y="615696"/>
                  </a:lnTo>
                  <a:lnTo>
                    <a:pt x="118110" y="616076"/>
                  </a:lnTo>
                  <a:lnTo>
                    <a:pt x="109220" y="616076"/>
                  </a:lnTo>
                  <a:lnTo>
                    <a:pt x="102870" y="616076"/>
                  </a:lnTo>
                  <a:lnTo>
                    <a:pt x="97536" y="615950"/>
                  </a:lnTo>
                  <a:lnTo>
                    <a:pt x="93091" y="615442"/>
                  </a:lnTo>
                  <a:lnTo>
                    <a:pt x="88646" y="615061"/>
                  </a:lnTo>
                  <a:lnTo>
                    <a:pt x="71374" y="606425"/>
                  </a:lnTo>
                  <a:lnTo>
                    <a:pt x="62612" y="588970"/>
                  </a:lnTo>
                  <a:lnTo>
                    <a:pt x="46853" y="553918"/>
                  </a:lnTo>
                  <a:lnTo>
                    <a:pt x="27606" y="500776"/>
                  </a:lnTo>
                  <a:lnTo>
                    <a:pt x="13408" y="446899"/>
                  </a:lnTo>
                  <a:lnTo>
                    <a:pt x="4318" y="392302"/>
                  </a:lnTo>
                  <a:lnTo>
                    <a:pt x="263" y="336617"/>
                  </a:lnTo>
                  <a:lnTo>
                    <a:pt x="0" y="317753"/>
                  </a:lnTo>
                  <a:lnTo>
                    <a:pt x="285" y="299057"/>
                  </a:lnTo>
                  <a:lnTo>
                    <a:pt x="4572" y="243586"/>
                  </a:lnTo>
                  <a:lnTo>
                    <a:pt x="13823" y="188989"/>
                  </a:lnTo>
                  <a:lnTo>
                    <a:pt x="28162" y="135048"/>
                  </a:lnTo>
                  <a:lnTo>
                    <a:pt x="47263" y="81728"/>
                  </a:lnTo>
                  <a:lnTo>
                    <a:pt x="62781" y="46398"/>
                  </a:lnTo>
                  <a:lnTo>
                    <a:pt x="71374" y="28828"/>
                  </a:lnTo>
                  <a:lnTo>
                    <a:pt x="71755" y="27686"/>
                  </a:lnTo>
                  <a:lnTo>
                    <a:pt x="72644" y="26670"/>
                  </a:lnTo>
                  <a:lnTo>
                    <a:pt x="74041" y="25781"/>
                  </a:lnTo>
                  <a:lnTo>
                    <a:pt x="75311" y="24892"/>
                  </a:lnTo>
                  <a:lnTo>
                    <a:pt x="77343" y="24002"/>
                  </a:lnTo>
                  <a:lnTo>
                    <a:pt x="80010" y="23240"/>
                  </a:lnTo>
                  <a:lnTo>
                    <a:pt x="82676" y="22478"/>
                  </a:lnTo>
                  <a:lnTo>
                    <a:pt x="86360" y="21971"/>
                  </a:lnTo>
                  <a:lnTo>
                    <a:pt x="90932" y="21589"/>
                  </a:lnTo>
                  <a:lnTo>
                    <a:pt x="95504" y="21209"/>
                  </a:lnTo>
                  <a:lnTo>
                    <a:pt x="101346" y="21082"/>
                  </a:lnTo>
                  <a:lnTo>
                    <a:pt x="108458" y="21082"/>
                  </a:lnTo>
                  <a:close/>
                </a:path>
                <a:path w="4058920" h="616585">
                  <a:moveTo>
                    <a:pt x="1991995" y="0"/>
                  </a:moveTo>
                  <a:lnTo>
                    <a:pt x="2001393" y="0"/>
                  </a:lnTo>
                  <a:lnTo>
                    <a:pt x="2009013" y="381"/>
                  </a:lnTo>
                  <a:lnTo>
                    <a:pt x="2014601" y="1270"/>
                  </a:lnTo>
                  <a:lnTo>
                    <a:pt x="2020316" y="2159"/>
                  </a:lnTo>
                  <a:lnTo>
                    <a:pt x="2024634" y="3556"/>
                  </a:lnTo>
                  <a:lnTo>
                    <a:pt x="2027554" y="5334"/>
                  </a:lnTo>
                  <a:lnTo>
                    <a:pt x="2030476" y="7112"/>
                  </a:lnTo>
                  <a:lnTo>
                    <a:pt x="2032127" y="9398"/>
                  </a:lnTo>
                  <a:lnTo>
                    <a:pt x="2032507" y="12192"/>
                  </a:lnTo>
                  <a:lnTo>
                    <a:pt x="2033016" y="14986"/>
                  </a:lnTo>
                  <a:lnTo>
                    <a:pt x="1831594" y="584708"/>
                  </a:lnTo>
                  <a:lnTo>
                    <a:pt x="1807718" y="598551"/>
                  </a:lnTo>
                  <a:lnTo>
                    <a:pt x="1802892" y="599059"/>
                  </a:lnTo>
                  <a:lnTo>
                    <a:pt x="1796796" y="599439"/>
                  </a:lnTo>
                  <a:lnTo>
                    <a:pt x="1789429" y="599439"/>
                  </a:lnTo>
                  <a:lnTo>
                    <a:pt x="1780286" y="599439"/>
                  </a:lnTo>
                  <a:lnTo>
                    <a:pt x="1748154" y="584326"/>
                  </a:lnTo>
                  <a:lnTo>
                    <a:pt x="1748536" y="581025"/>
                  </a:lnTo>
                  <a:lnTo>
                    <a:pt x="1749932" y="577342"/>
                  </a:lnTo>
                  <a:lnTo>
                    <a:pt x="1950212" y="14986"/>
                  </a:lnTo>
                  <a:lnTo>
                    <a:pt x="1951101" y="12192"/>
                  </a:lnTo>
                  <a:lnTo>
                    <a:pt x="1952371" y="9778"/>
                  </a:lnTo>
                  <a:lnTo>
                    <a:pt x="1954149" y="7874"/>
                  </a:lnTo>
                  <a:lnTo>
                    <a:pt x="1955927" y="5969"/>
                  </a:lnTo>
                  <a:lnTo>
                    <a:pt x="1984882" y="0"/>
                  </a:lnTo>
                  <a:lnTo>
                    <a:pt x="1991995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5" name="object 7"/>
          <p:cNvSpPr txBox="1">
            <a:spLocks/>
          </p:cNvSpPr>
          <p:nvPr/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vi-VN" sz="2800" b="1" spc="-5" smtClean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lang="vi-VN"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4571" y="352145"/>
              <a:ext cx="667410" cy="667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4711" y="353568"/>
              <a:ext cx="2298191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252340" y="1799082"/>
            <a:ext cx="1270635" cy="3557904"/>
            <a:chOff x="4252340" y="1799082"/>
            <a:chExt cx="1270635" cy="3557904"/>
          </a:xfrm>
        </p:grpSpPr>
        <p:sp>
          <p:nvSpPr>
            <p:cNvPr id="7" name="object 7"/>
            <p:cNvSpPr/>
            <p:nvPr/>
          </p:nvSpPr>
          <p:spPr>
            <a:xfrm>
              <a:off x="4252340" y="1799082"/>
              <a:ext cx="1270635" cy="640080"/>
            </a:xfrm>
            <a:custGeom>
              <a:avLst/>
              <a:gdLst/>
              <a:ahLst/>
              <a:cxnLst/>
              <a:rect l="l" t="t" r="r" b="b"/>
              <a:pathLst>
                <a:path w="1270635" h="640080">
                  <a:moveTo>
                    <a:pt x="1270127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270127" y="640079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52340" y="2439162"/>
              <a:ext cx="1270635" cy="640080"/>
            </a:xfrm>
            <a:custGeom>
              <a:avLst/>
              <a:gdLst/>
              <a:ahLst/>
              <a:cxnLst/>
              <a:rect l="l" t="t" r="r" b="b"/>
              <a:pathLst>
                <a:path w="1270635" h="640080">
                  <a:moveTo>
                    <a:pt x="1270127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270127" y="640079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52340" y="3079242"/>
              <a:ext cx="1270635" cy="640080"/>
            </a:xfrm>
            <a:custGeom>
              <a:avLst/>
              <a:gdLst/>
              <a:ahLst/>
              <a:cxnLst/>
              <a:rect l="l" t="t" r="r" b="b"/>
              <a:pathLst>
                <a:path w="1270635" h="640079">
                  <a:moveTo>
                    <a:pt x="1270127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270127" y="640079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EAE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2340" y="3719220"/>
              <a:ext cx="1270635" cy="499109"/>
            </a:xfrm>
            <a:custGeom>
              <a:avLst/>
              <a:gdLst/>
              <a:ahLst/>
              <a:cxnLst/>
              <a:rect l="l" t="t" r="r" b="b"/>
              <a:pathLst>
                <a:path w="1270635" h="499110">
                  <a:moveTo>
                    <a:pt x="1270127" y="0"/>
                  </a:moveTo>
                  <a:lnTo>
                    <a:pt x="0" y="0"/>
                  </a:lnTo>
                  <a:lnTo>
                    <a:pt x="0" y="498830"/>
                  </a:lnTo>
                  <a:lnTo>
                    <a:pt x="1270127" y="498830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2340" y="4218076"/>
              <a:ext cx="1270635" cy="499109"/>
            </a:xfrm>
            <a:custGeom>
              <a:avLst/>
              <a:gdLst/>
              <a:ahLst/>
              <a:cxnLst/>
              <a:rect l="l" t="t" r="r" b="b"/>
              <a:pathLst>
                <a:path w="1270635" h="499110">
                  <a:moveTo>
                    <a:pt x="1270127" y="0"/>
                  </a:moveTo>
                  <a:lnTo>
                    <a:pt x="0" y="0"/>
                  </a:lnTo>
                  <a:lnTo>
                    <a:pt x="0" y="498830"/>
                  </a:lnTo>
                  <a:lnTo>
                    <a:pt x="1270127" y="498830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EAE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52340" y="4716907"/>
              <a:ext cx="1270635" cy="640080"/>
            </a:xfrm>
            <a:custGeom>
              <a:avLst/>
              <a:gdLst/>
              <a:ahLst/>
              <a:cxnLst/>
              <a:rect l="l" t="t" r="r" b="b"/>
              <a:pathLst>
                <a:path w="1270635" h="640079">
                  <a:moveTo>
                    <a:pt x="1270127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1270127" y="640080"/>
                  </a:lnTo>
                  <a:lnTo>
                    <a:pt x="127012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705736" y="1792732"/>
          <a:ext cx="3810000" cy="377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0"/>
                <a:gridCol w="1270000"/>
                <a:gridCol w="1270000"/>
              </a:tblGrid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Items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phổ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47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a, c,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d, 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g, 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i,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m,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a, m,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19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a,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l,  m,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a,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b,</a:t>
                      </a:r>
                      <a:r>
                        <a:rPr sz="18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m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9872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b, 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h, j,</a:t>
                      </a:r>
                      <a:r>
                        <a:rPr sz="1800" spc="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60" dirty="0">
                          <a:latin typeface="Carlito"/>
                          <a:cs typeface="Carlito"/>
                        </a:rPr>
                        <a:t>f,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9885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b,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k,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s,</a:t>
                      </a:r>
                      <a:r>
                        <a:rPr sz="18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c,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b,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76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a, 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e,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l, 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m,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60" dirty="0">
                          <a:latin typeface="Carlito"/>
                          <a:cs typeface="Carlito"/>
                        </a:rPr>
                        <a:t>f,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c, a, m,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281295" y="1800098"/>
            <a:ext cx="4005579" cy="3931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09661" y="187096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3823" y="4652517"/>
            <a:ext cx="39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05398" y="5333491"/>
            <a:ext cx="32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0830" y="4535551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6190" y="3251961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42781" y="2699130"/>
            <a:ext cx="324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3581" y="3414521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8897" y="4136593"/>
            <a:ext cx="321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1732" y="3256229"/>
            <a:ext cx="325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32" baseline="1543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700" spc="-712" baseline="1543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2700" spc="-1364" baseline="1543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8319" y="3926840"/>
            <a:ext cx="334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2" baseline="1543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700" baseline="1543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2700" spc="-1372" baseline="1543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61378" y="2557729"/>
            <a:ext cx="317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35" baseline="1543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700" spc="-735" baseline="3086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spc="-49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700" spc="-735" baseline="1543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2700" spc="-735" baseline="3086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49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2700" spc="-735" baseline="1543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2700" spc="-735" baseline="3086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-49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9768" y="5209489"/>
            <a:ext cx="397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M:1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28" name="object 7"/>
          <p:cNvSpPr txBox="1">
            <a:spLocks/>
          </p:cNvSpPr>
          <p:nvPr/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vi-VN" sz="2800" b="1" spc="-5" smtClean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lang="vi-VN"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639058" y="1386738"/>
              <a:ext cx="4696587" cy="4736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68895" y="1476502"/>
              <a:ext cx="3308096" cy="4441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75104" y="1365503"/>
              <a:ext cx="2090927" cy="1557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39111" y="2066544"/>
              <a:ext cx="2779776" cy="16154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6167" y="2898648"/>
              <a:ext cx="1932432" cy="15453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17953" y="1724659"/>
              <a:ext cx="1734185" cy="2077720"/>
            </a:xfrm>
            <a:custGeom>
              <a:avLst/>
              <a:gdLst/>
              <a:ahLst/>
              <a:cxnLst/>
              <a:rect l="l" t="t" r="r" b="b"/>
              <a:pathLst>
                <a:path w="1734185" h="2077720">
                  <a:moveTo>
                    <a:pt x="351155" y="530987"/>
                  </a:moveTo>
                  <a:lnTo>
                    <a:pt x="268287" y="399161"/>
                  </a:lnTo>
                  <a:lnTo>
                    <a:pt x="231394" y="342900"/>
                  </a:lnTo>
                  <a:lnTo>
                    <a:pt x="251548" y="297053"/>
                  </a:lnTo>
                  <a:lnTo>
                    <a:pt x="306324" y="172466"/>
                  </a:lnTo>
                  <a:lnTo>
                    <a:pt x="309156" y="164719"/>
                  </a:lnTo>
                  <a:lnTo>
                    <a:pt x="311023" y="158750"/>
                  </a:lnTo>
                  <a:lnTo>
                    <a:pt x="312547" y="149860"/>
                  </a:lnTo>
                  <a:lnTo>
                    <a:pt x="311658" y="146685"/>
                  </a:lnTo>
                  <a:lnTo>
                    <a:pt x="306705" y="142494"/>
                  </a:lnTo>
                  <a:lnTo>
                    <a:pt x="302514" y="141478"/>
                  </a:lnTo>
                  <a:lnTo>
                    <a:pt x="290449" y="141478"/>
                  </a:lnTo>
                  <a:lnTo>
                    <a:pt x="245110" y="146177"/>
                  </a:lnTo>
                  <a:lnTo>
                    <a:pt x="238252" y="148336"/>
                  </a:lnTo>
                  <a:lnTo>
                    <a:pt x="235331" y="149479"/>
                  </a:lnTo>
                  <a:lnTo>
                    <a:pt x="225628" y="166751"/>
                  </a:lnTo>
                  <a:lnTo>
                    <a:pt x="171831" y="297053"/>
                  </a:lnTo>
                  <a:lnTo>
                    <a:pt x="90551" y="171069"/>
                  </a:lnTo>
                  <a:lnTo>
                    <a:pt x="89154" y="168656"/>
                  </a:lnTo>
                  <a:lnTo>
                    <a:pt x="87630" y="166751"/>
                  </a:lnTo>
                  <a:lnTo>
                    <a:pt x="86106" y="165227"/>
                  </a:lnTo>
                  <a:lnTo>
                    <a:pt x="84709" y="163703"/>
                  </a:lnTo>
                  <a:lnTo>
                    <a:pt x="82296" y="162560"/>
                  </a:lnTo>
                  <a:lnTo>
                    <a:pt x="75565" y="161290"/>
                  </a:lnTo>
                  <a:lnTo>
                    <a:pt x="70993" y="161036"/>
                  </a:lnTo>
                  <a:lnTo>
                    <a:pt x="65278" y="161036"/>
                  </a:lnTo>
                  <a:lnTo>
                    <a:pt x="26708" y="163957"/>
                  </a:lnTo>
                  <a:lnTo>
                    <a:pt x="0" y="176276"/>
                  </a:lnTo>
                  <a:lnTo>
                    <a:pt x="1778" y="180594"/>
                  </a:lnTo>
                  <a:lnTo>
                    <a:pt x="3429" y="184912"/>
                  </a:lnTo>
                  <a:lnTo>
                    <a:pt x="6477" y="190627"/>
                  </a:lnTo>
                  <a:lnTo>
                    <a:pt x="10795" y="197739"/>
                  </a:lnTo>
                  <a:lnTo>
                    <a:pt x="113538" y="353949"/>
                  </a:lnTo>
                  <a:lnTo>
                    <a:pt x="29552" y="543915"/>
                  </a:lnTo>
                  <a:lnTo>
                    <a:pt x="27432" y="549783"/>
                  </a:lnTo>
                  <a:lnTo>
                    <a:pt x="26670" y="554228"/>
                  </a:lnTo>
                  <a:lnTo>
                    <a:pt x="25958" y="557784"/>
                  </a:lnTo>
                  <a:lnTo>
                    <a:pt x="25895" y="559308"/>
                  </a:lnTo>
                  <a:lnTo>
                    <a:pt x="26416" y="561975"/>
                  </a:lnTo>
                  <a:lnTo>
                    <a:pt x="28702" y="564007"/>
                  </a:lnTo>
                  <a:lnTo>
                    <a:pt x="30988" y="566166"/>
                  </a:lnTo>
                  <a:lnTo>
                    <a:pt x="35052" y="567182"/>
                  </a:lnTo>
                  <a:lnTo>
                    <a:pt x="46863" y="567436"/>
                  </a:lnTo>
                  <a:lnTo>
                    <a:pt x="55118" y="567055"/>
                  </a:lnTo>
                  <a:lnTo>
                    <a:pt x="93726" y="562737"/>
                  </a:lnTo>
                  <a:lnTo>
                    <a:pt x="101219" y="560451"/>
                  </a:lnTo>
                  <a:lnTo>
                    <a:pt x="104394" y="559308"/>
                  </a:lnTo>
                  <a:lnTo>
                    <a:pt x="106553" y="557784"/>
                  </a:lnTo>
                  <a:lnTo>
                    <a:pt x="109093" y="554228"/>
                  </a:lnTo>
                  <a:lnTo>
                    <a:pt x="110363" y="552069"/>
                  </a:lnTo>
                  <a:lnTo>
                    <a:pt x="111379" y="549529"/>
                  </a:lnTo>
                  <a:lnTo>
                    <a:pt x="173736" y="399161"/>
                  </a:lnTo>
                  <a:lnTo>
                    <a:pt x="260985" y="536829"/>
                  </a:lnTo>
                  <a:lnTo>
                    <a:pt x="262128" y="539115"/>
                  </a:lnTo>
                  <a:lnTo>
                    <a:pt x="263525" y="541147"/>
                  </a:lnTo>
                  <a:lnTo>
                    <a:pt x="265176" y="542671"/>
                  </a:lnTo>
                  <a:lnTo>
                    <a:pt x="266700" y="544195"/>
                  </a:lnTo>
                  <a:lnTo>
                    <a:pt x="269113" y="545211"/>
                  </a:lnTo>
                  <a:lnTo>
                    <a:pt x="275717" y="546481"/>
                  </a:lnTo>
                  <a:lnTo>
                    <a:pt x="280162" y="546862"/>
                  </a:lnTo>
                  <a:lnTo>
                    <a:pt x="285750" y="546735"/>
                  </a:lnTo>
                  <a:lnTo>
                    <a:pt x="291338" y="546735"/>
                  </a:lnTo>
                  <a:lnTo>
                    <a:pt x="330200" y="543077"/>
                  </a:lnTo>
                  <a:lnTo>
                    <a:pt x="348488" y="536702"/>
                  </a:lnTo>
                  <a:lnTo>
                    <a:pt x="350774" y="534289"/>
                  </a:lnTo>
                  <a:lnTo>
                    <a:pt x="351155" y="530987"/>
                  </a:lnTo>
                  <a:close/>
                </a:path>
                <a:path w="1734185" h="2077720">
                  <a:moveTo>
                    <a:pt x="439394" y="1116952"/>
                  </a:moveTo>
                  <a:lnTo>
                    <a:pt x="435229" y="1067422"/>
                  </a:lnTo>
                  <a:lnTo>
                    <a:pt x="424980" y="1026134"/>
                  </a:lnTo>
                  <a:lnTo>
                    <a:pt x="408736" y="991235"/>
                  </a:lnTo>
                  <a:lnTo>
                    <a:pt x="399224" y="977252"/>
                  </a:lnTo>
                  <a:lnTo>
                    <a:pt x="398475" y="976147"/>
                  </a:lnTo>
                  <a:lnTo>
                    <a:pt x="386803" y="962609"/>
                  </a:lnTo>
                  <a:lnTo>
                    <a:pt x="373761" y="950595"/>
                  </a:lnTo>
                  <a:lnTo>
                    <a:pt x="359295" y="940269"/>
                  </a:lnTo>
                  <a:lnTo>
                    <a:pt x="355295" y="938060"/>
                  </a:lnTo>
                  <a:lnTo>
                    <a:pt x="355295" y="1116952"/>
                  </a:lnTo>
                  <a:lnTo>
                    <a:pt x="355206" y="1132878"/>
                  </a:lnTo>
                  <a:lnTo>
                    <a:pt x="348716" y="1174178"/>
                  </a:lnTo>
                  <a:lnTo>
                    <a:pt x="325399" y="1215593"/>
                  </a:lnTo>
                  <a:lnTo>
                    <a:pt x="285178" y="1240802"/>
                  </a:lnTo>
                  <a:lnTo>
                    <a:pt x="241554" y="1249426"/>
                  </a:lnTo>
                  <a:lnTo>
                    <a:pt x="199263" y="1252982"/>
                  </a:lnTo>
                  <a:lnTo>
                    <a:pt x="176149" y="981583"/>
                  </a:lnTo>
                  <a:lnTo>
                    <a:pt x="217170" y="978154"/>
                  </a:lnTo>
                  <a:lnTo>
                    <a:pt x="234975" y="977252"/>
                  </a:lnTo>
                  <a:lnTo>
                    <a:pt x="251104" y="977760"/>
                  </a:lnTo>
                  <a:lnTo>
                    <a:pt x="289801" y="987539"/>
                  </a:lnTo>
                  <a:lnTo>
                    <a:pt x="326009" y="1016495"/>
                  </a:lnTo>
                  <a:lnTo>
                    <a:pt x="347192" y="1060323"/>
                  </a:lnTo>
                  <a:lnTo>
                    <a:pt x="354330" y="1100328"/>
                  </a:lnTo>
                  <a:lnTo>
                    <a:pt x="355295" y="1116952"/>
                  </a:lnTo>
                  <a:lnTo>
                    <a:pt x="355295" y="938060"/>
                  </a:lnTo>
                  <a:lnTo>
                    <a:pt x="307975" y="918972"/>
                  </a:lnTo>
                  <a:lnTo>
                    <a:pt x="265950" y="913091"/>
                  </a:lnTo>
                  <a:lnTo>
                    <a:pt x="242125" y="912749"/>
                  </a:lnTo>
                  <a:lnTo>
                    <a:pt x="216408" y="914146"/>
                  </a:lnTo>
                  <a:lnTo>
                    <a:pt x="107188" y="923544"/>
                  </a:lnTo>
                  <a:lnTo>
                    <a:pt x="101600" y="925957"/>
                  </a:lnTo>
                  <a:lnTo>
                    <a:pt x="97409" y="930402"/>
                  </a:lnTo>
                  <a:lnTo>
                    <a:pt x="93091" y="934847"/>
                  </a:lnTo>
                  <a:lnTo>
                    <a:pt x="91313" y="941578"/>
                  </a:lnTo>
                  <a:lnTo>
                    <a:pt x="121793" y="1298448"/>
                  </a:lnTo>
                  <a:lnTo>
                    <a:pt x="122555" y="1307592"/>
                  </a:lnTo>
                  <a:lnTo>
                    <a:pt x="125476" y="1313815"/>
                  </a:lnTo>
                  <a:lnTo>
                    <a:pt x="130429" y="1317498"/>
                  </a:lnTo>
                  <a:lnTo>
                    <a:pt x="135382" y="1321054"/>
                  </a:lnTo>
                  <a:lnTo>
                    <a:pt x="141224" y="1322578"/>
                  </a:lnTo>
                  <a:lnTo>
                    <a:pt x="148082" y="1322070"/>
                  </a:lnTo>
                  <a:lnTo>
                    <a:pt x="243332" y="1313942"/>
                  </a:lnTo>
                  <a:lnTo>
                    <a:pt x="292442" y="1306804"/>
                  </a:lnTo>
                  <a:lnTo>
                    <a:pt x="333756" y="1294511"/>
                  </a:lnTo>
                  <a:lnTo>
                    <a:pt x="368058" y="1276667"/>
                  </a:lnTo>
                  <a:lnTo>
                    <a:pt x="395719" y="1252982"/>
                  </a:lnTo>
                  <a:lnTo>
                    <a:pt x="395986" y="1252728"/>
                  </a:lnTo>
                  <a:lnTo>
                    <a:pt x="425284" y="1204836"/>
                  </a:lnTo>
                  <a:lnTo>
                    <a:pt x="436206" y="1164526"/>
                  </a:lnTo>
                  <a:lnTo>
                    <a:pt x="438797" y="1141653"/>
                  </a:lnTo>
                  <a:lnTo>
                    <a:pt x="439394" y="1116952"/>
                  </a:lnTo>
                  <a:close/>
                </a:path>
                <a:path w="1734185" h="2077720">
                  <a:moveTo>
                    <a:pt x="460184" y="2006854"/>
                  </a:moveTo>
                  <a:lnTo>
                    <a:pt x="460121" y="2004441"/>
                  </a:lnTo>
                  <a:lnTo>
                    <a:pt x="459613" y="1999361"/>
                  </a:lnTo>
                  <a:lnTo>
                    <a:pt x="458939" y="1991550"/>
                  </a:lnTo>
                  <a:lnTo>
                    <a:pt x="458343" y="1986026"/>
                  </a:lnTo>
                  <a:lnTo>
                    <a:pt x="457454" y="1981708"/>
                  </a:lnTo>
                  <a:lnTo>
                    <a:pt x="456653" y="1977136"/>
                  </a:lnTo>
                  <a:lnTo>
                    <a:pt x="451231" y="1966849"/>
                  </a:lnTo>
                  <a:lnTo>
                    <a:pt x="449961" y="1966087"/>
                  </a:lnTo>
                  <a:lnTo>
                    <a:pt x="448310" y="1965833"/>
                  </a:lnTo>
                  <a:lnTo>
                    <a:pt x="446278" y="1965960"/>
                  </a:lnTo>
                  <a:lnTo>
                    <a:pt x="443484" y="1966214"/>
                  </a:lnTo>
                  <a:lnTo>
                    <a:pt x="439928" y="1968119"/>
                  </a:lnTo>
                  <a:lnTo>
                    <a:pt x="435356" y="1971929"/>
                  </a:lnTo>
                  <a:lnTo>
                    <a:pt x="430784" y="1975612"/>
                  </a:lnTo>
                  <a:lnTo>
                    <a:pt x="391795" y="1998091"/>
                  </a:lnTo>
                  <a:lnTo>
                    <a:pt x="343319" y="2006854"/>
                  </a:lnTo>
                  <a:lnTo>
                    <a:pt x="332193" y="2006269"/>
                  </a:lnTo>
                  <a:lnTo>
                    <a:pt x="293014" y="1993049"/>
                  </a:lnTo>
                  <a:lnTo>
                    <a:pt x="263474" y="1961921"/>
                  </a:lnTo>
                  <a:lnTo>
                    <a:pt x="248386" y="1925980"/>
                  </a:lnTo>
                  <a:lnTo>
                    <a:pt x="240284" y="1878838"/>
                  </a:lnTo>
                  <a:lnTo>
                    <a:pt x="239306" y="1848269"/>
                  </a:lnTo>
                  <a:lnTo>
                    <a:pt x="240220" y="1834057"/>
                  </a:lnTo>
                  <a:lnTo>
                    <a:pt x="248462" y="1796161"/>
                  </a:lnTo>
                  <a:lnTo>
                    <a:pt x="271462" y="1758061"/>
                  </a:lnTo>
                  <a:lnTo>
                    <a:pt x="306997" y="1735772"/>
                  </a:lnTo>
                  <a:lnTo>
                    <a:pt x="339737" y="1730895"/>
                  </a:lnTo>
                  <a:lnTo>
                    <a:pt x="349478" y="1731111"/>
                  </a:lnTo>
                  <a:lnTo>
                    <a:pt x="388543" y="1740700"/>
                  </a:lnTo>
                  <a:lnTo>
                    <a:pt x="419227" y="1757045"/>
                  </a:lnTo>
                  <a:lnTo>
                    <a:pt x="423291" y="1758569"/>
                  </a:lnTo>
                  <a:lnTo>
                    <a:pt x="426339" y="1758315"/>
                  </a:lnTo>
                  <a:lnTo>
                    <a:pt x="428117" y="1758188"/>
                  </a:lnTo>
                  <a:lnTo>
                    <a:pt x="429768" y="1757426"/>
                  </a:lnTo>
                  <a:lnTo>
                    <a:pt x="434340" y="1717675"/>
                  </a:lnTo>
                  <a:lnTo>
                    <a:pt x="418465" y="1683004"/>
                  </a:lnTo>
                  <a:lnTo>
                    <a:pt x="381508" y="1668399"/>
                  </a:lnTo>
                  <a:lnTo>
                    <a:pt x="336461" y="1662912"/>
                  </a:lnTo>
                  <a:lnTo>
                    <a:pt x="328320" y="1663077"/>
                  </a:lnTo>
                  <a:lnTo>
                    <a:pt x="281076" y="1670405"/>
                  </a:lnTo>
                  <a:lnTo>
                    <a:pt x="230327" y="1693037"/>
                  </a:lnTo>
                  <a:lnTo>
                    <a:pt x="191135" y="1729613"/>
                  </a:lnTo>
                  <a:lnTo>
                    <a:pt x="164731" y="1779524"/>
                  </a:lnTo>
                  <a:lnTo>
                    <a:pt x="154711" y="1820087"/>
                  </a:lnTo>
                  <a:lnTo>
                    <a:pt x="151765" y="1865858"/>
                  </a:lnTo>
                  <a:lnTo>
                    <a:pt x="153035" y="1890649"/>
                  </a:lnTo>
                  <a:lnTo>
                    <a:pt x="160083" y="1937232"/>
                  </a:lnTo>
                  <a:lnTo>
                    <a:pt x="172847" y="1977136"/>
                  </a:lnTo>
                  <a:lnTo>
                    <a:pt x="201637" y="2024507"/>
                  </a:lnTo>
                  <a:lnTo>
                    <a:pt x="241134" y="2056752"/>
                  </a:lnTo>
                  <a:lnTo>
                    <a:pt x="290525" y="2074024"/>
                  </a:lnTo>
                  <a:lnTo>
                    <a:pt x="328053" y="2077212"/>
                  </a:lnTo>
                  <a:lnTo>
                    <a:pt x="348107" y="2076323"/>
                  </a:lnTo>
                  <a:lnTo>
                    <a:pt x="386842" y="2069592"/>
                  </a:lnTo>
                  <a:lnTo>
                    <a:pt x="424700" y="2055152"/>
                  </a:lnTo>
                  <a:lnTo>
                    <a:pt x="456946" y="2030603"/>
                  </a:lnTo>
                  <a:lnTo>
                    <a:pt x="460121" y="2019173"/>
                  </a:lnTo>
                  <a:lnTo>
                    <a:pt x="460184" y="2006854"/>
                  </a:lnTo>
                  <a:close/>
                </a:path>
                <a:path w="1734185" h="2077720">
                  <a:moveTo>
                    <a:pt x="631571" y="79756"/>
                  </a:moveTo>
                  <a:lnTo>
                    <a:pt x="630936" y="77851"/>
                  </a:lnTo>
                  <a:lnTo>
                    <a:pt x="630174" y="75946"/>
                  </a:lnTo>
                  <a:lnTo>
                    <a:pt x="628396" y="73660"/>
                  </a:lnTo>
                  <a:lnTo>
                    <a:pt x="594842" y="43053"/>
                  </a:lnTo>
                  <a:lnTo>
                    <a:pt x="558800" y="10160"/>
                  </a:lnTo>
                  <a:lnTo>
                    <a:pt x="534797" y="0"/>
                  </a:lnTo>
                  <a:lnTo>
                    <a:pt x="530352" y="254"/>
                  </a:lnTo>
                  <a:lnTo>
                    <a:pt x="525780" y="381"/>
                  </a:lnTo>
                  <a:lnTo>
                    <a:pt x="520192" y="762"/>
                  </a:lnTo>
                  <a:lnTo>
                    <a:pt x="513588" y="1397"/>
                  </a:lnTo>
                  <a:lnTo>
                    <a:pt x="506857" y="1905"/>
                  </a:lnTo>
                  <a:lnTo>
                    <a:pt x="501015" y="2540"/>
                  </a:lnTo>
                  <a:lnTo>
                    <a:pt x="491109" y="4064"/>
                  </a:lnTo>
                  <a:lnTo>
                    <a:pt x="486918" y="4953"/>
                  </a:lnTo>
                  <a:lnTo>
                    <a:pt x="483489" y="6223"/>
                  </a:lnTo>
                  <a:lnTo>
                    <a:pt x="479933" y="7493"/>
                  </a:lnTo>
                  <a:lnTo>
                    <a:pt x="476885" y="9017"/>
                  </a:lnTo>
                  <a:lnTo>
                    <a:pt x="471805" y="12827"/>
                  </a:lnTo>
                  <a:lnTo>
                    <a:pt x="469519" y="15113"/>
                  </a:lnTo>
                  <a:lnTo>
                    <a:pt x="467487" y="18034"/>
                  </a:lnTo>
                  <a:lnTo>
                    <a:pt x="412242" y="90170"/>
                  </a:lnTo>
                  <a:lnTo>
                    <a:pt x="410718" y="92202"/>
                  </a:lnTo>
                  <a:lnTo>
                    <a:pt x="409625" y="94615"/>
                  </a:lnTo>
                  <a:lnTo>
                    <a:pt x="409536" y="94996"/>
                  </a:lnTo>
                  <a:lnTo>
                    <a:pt x="409067" y="98552"/>
                  </a:lnTo>
                  <a:lnTo>
                    <a:pt x="409829" y="99949"/>
                  </a:lnTo>
                  <a:lnTo>
                    <a:pt x="411607" y="100965"/>
                  </a:lnTo>
                  <a:lnTo>
                    <a:pt x="413512" y="101854"/>
                  </a:lnTo>
                  <a:lnTo>
                    <a:pt x="416560" y="102489"/>
                  </a:lnTo>
                  <a:lnTo>
                    <a:pt x="424815" y="102743"/>
                  </a:lnTo>
                  <a:lnTo>
                    <a:pt x="430403" y="102616"/>
                  </a:lnTo>
                  <a:lnTo>
                    <a:pt x="446024" y="101219"/>
                  </a:lnTo>
                  <a:lnTo>
                    <a:pt x="452882" y="100457"/>
                  </a:lnTo>
                  <a:lnTo>
                    <a:pt x="457962" y="99695"/>
                  </a:lnTo>
                  <a:lnTo>
                    <a:pt x="463169" y="99060"/>
                  </a:lnTo>
                  <a:lnTo>
                    <a:pt x="477520" y="93218"/>
                  </a:lnTo>
                  <a:lnTo>
                    <a:pt x="479171" y="91948"/>
                  </a:lnTo>
                  <a:lnTo>
                    <a:pt x="480822" y="90043"/>
                  </a:lnTo>
                  <a:lnTo>
                    <a:pt x="482561" y="87503"/>
                  </a:lnTo>
                  <a:lnTo>
                    <a:pt x="516509" y="43053"/>
                  </a:lnTo>
                  <a:lnTo>
                    <a:pt x="556514" y="82169"/>
                  </a:lnTo>
                  <a:lnTo>
                    <a:pt x="558292" y="83947"/>
                  </a:lnTo>
                  <a:lnTo>
                    <a:pt x="560197" y="85344"/>
                  </a:lnTo>
                  <a:lnTo>
                    <a:pt x="561975" y="86360"/>
                  </a:lnTo>
                  <a:lnTo>
                    <a:pt x="563880" y="87503"/>
                  </a:lnTo>
                  <a:lnTo>
                    <a:pt x="566420" y="88265"/>
                  </a:lnTo>
                  <a:lnTo>
                    <a:pt x="569722" y="88646"/>
                  </a:lnTo>
                  <a:lnTo>
                    <a:pt x="572897" y="89154"/>
                  </a:lnTo>
                  <a:lnTo>
                    <a:pt x="577215" y="89281"/>
                  </a:lnTo>
                  <a:lnTo>
                    <a:pt x="616204" y="86487"/>
                  </a:lnTo>
                  <a:lnTo>
                    <a:pt x="631063" y="81407"/>
                  </a:lnTo>
                  <a:lnTo>
                    <a:pt x="631571" y="79756"/>
                  </a:lnTo>
                  <a:close/>
                </a:path>
                <a:path w="1734185" h="2077720">
                  <a:moveTo>
                    <a:pt x="733298" y="1343533"/>
                  </a:moveTo>
                  <a:lnTo>
                    <a:pt x="717931" y="1304798"/>
                  </a:lnTo>
                  <a:lnTo>
                    <a:pt x="695325" y="1301115"/>
                  </a:lnTo>
                  <a:lnTo>
                    <a:pt x="687197" y="1301877"/>
                  </a:lnTo>
                  <a:lnTo>
                    <a:pt x="678942" y="1302512"/>
                  </a:lnTo>
                  <a:lnTo>
                    <a:pt x="646938" y="1331341"/>
                  </a:lnTo>
                  <a:lnTo>
                    <a:pt x="646684" y="1337564"/>
                  </a:lnTo>
                  <a:lnTo>
                    <a:pt x="647319" y="1345057"/>
                  </a:lnTo>
                  <a:lnTo>
                    <a:pt x="666877" y="1378204"/>
                  </a:lnTo>
                  <a:lnTo>
                    <a:pt x="678053" y="1379982"/>
                  </a:lnTo>
                  <a:lnTo>
                    <a:pt x="684911" y="1379982"/>
                  </a:lnTo>
                  <a:lnTo>
                    <a:pt x="723265" y="1371092"/>
                  </a:lnTo>
                  <a:lnTo>
                    <a:pt x="733171" y="1349883"/>
                  </a:lnTo>
                  <a:lnTo>
                    <a:pt x="733298" y="1343533"/>
                  </a:lnTo>
                  <a:close/>
                </a:path>
                <a:path w="1734185" h="2077720">
                  <a:moveTo>
                    <a:pt x="739902" y="498348"/>
                  </a:moveTo>
                  <a:lnTo>
                    <a:pt x="709764" y="425450"/>
                  </a:lnTo>
                  <a:lnTo>
                    <a:pt x="686930" y="374396"/>
                  </a:lnTo>
                  <a:lnTo>
                    <a:pt x="608850" y="199898"/>
                  </a:lnTo>
                  <a:lnTo>
                    <a:pt x="595503" y="170065"/>
                  </a:lnTo>
                  <a:lnTo>
                    <a:pt x="595503" y="364744"/>
                  </a:lnTo>
                  <a:lnTo>
                    <a:pt x="482346" y="374396"/>
                  </a:lnTo>
                  <a:lnTo>
                    <a:pt x="524383" y="199898"/>
                  </a:lnTo>
                  <a:lnTo>
                    <a:pt x="524637" y="199898"/>
                  </a:lnTo>
                  <a:lnTo>
                    <a:pt x="595503" y="364744"/>
                  </a:lnTo>
                  <a:lnTo>
                    <a:pt x="595503" y="170065"/>
                  </a:lnTo>
                  <a:lnTo>
                    <a:pt x="579247" y="133731"/>
                  </a:lnTo>
                  <a:lnTo>
                    <a:pt x="577723" y="129921"/>
                  </a:lnTo>
                  <a:lnTo>
                    <a:pt x="575945" y="126873"/>
                  </a:lnTo>
                  <a:lnTo>
                    <a:pt x="555117" y="119380"/>
                  </a:lnTo>
                  <a:lnTo>
                    <a:pt x="542099" y="120027"/>
                  </a:lnTo>
                  <a:lnTo>
                    <a:pt x="493649" y="124333"/>
                  </a:lnTo>
                  <a:lnTo>
                    <a:pt x="467868" y="142240"/>
                  </a:lnTo>
                  <a:lnTo>
                    <a:pt x="374700" y="508127"/>
                  </a:lnTo>
                  <a:lnTo>
                    <a:pt x="373126" y="514223"/>
                  </a:lnTo>
                  <a:lnTo>
                    <a:pt x="372110" y="520192"/>
                  </a:lnTo>
                  <a:lnTo>
                    <a:pt x="371602" y="528828"/>
                  </a:lnTo>
                  <a:lnTo>
                    <a:pt x="372618" y="532130"/>
                  </a:lnTo>
                  <a:lnTo>
                    <a:pt x="377063" y="536575"/>
                  </a:lnTo>
                  <a:lnTo>
                    <a:pt x="380873" y="537718"/>
                  </a:lnTo>
                  <a:lnTo>
                    <a:pt x="386334" y="537845"/>
                  </a:lnTo>
                  <a:lnTo>
                    <a:pt x="391668" y="538099"/>
                  </a:lnTo>
                  <a:lnTo>
                    <a:pt x="435356" y="533527"/>
                  </a:lnTo>
                  <a:lnTo>
                    <a:pt x="451104" y="518414"/>
                  </a:lnTo>
                  <a:lnTo>
                    <a:pt x="469773" y="438150"/>
                  </a:lnTo>
                  <a:lnTo>
                    <a:pt x="619633" y="425450"/>
                  </a:lnTo>
                  <a:lnTo>
                    <a:pt x="653415" y="503301"/>
                  </a:lnTo>
                  <a:lnTo>
                    <a:pt x="654431" y="505841"/>
                  </a:lnTo>
                  <a:lnTo>
                    <a:pt x="655574" y="508000"/>
                  </a:lnTo>
                  <a:lnTo>
                    <a:pt x="658368" y="511048"/>
                  </a:lnTo>
                  <a:lnTo>
                    <a:pt x="660654" y="512191"/>
                  </a:lnTo>
                  <a:lnTo>
                    <a:pt x="667004" y="513461"/>
                  </a:lnTo>
                  <a:lnTo>
                    <a:pt x="671449" y="513715"/>
                  </a:lnTo>
                  <a:lnTo>
                    <a:pt x="677418" y="513461"/>
                  </a:lnTo>
                  <a:lnTo>
                    <a:pt x="683260" y="513334"/>
                  </a:lnTo>
                  <a:lnTo>
                    <a:pt x="725678" y="509143"/>
                  </a:lnTo>
                  <a:lnTo>
                    <a:pt x="739394" y="501650"/>
                  </a:lnTo>
                  <a:lnTo>
                    <a:pt x="739902" y="498348"/>
                  </a:lnTo>
                  <a:close/>
                </a:path>
                <a:path w="1734185" h="2077720">
                  <a:moveTo>
                    <a:pt x="745871" y="1599565"/>
                  </a:moveTo>
                  <a:lnTo>
                    <a:pt x="744601" y="1595755"/>
                  </a:lnTo>
                  <a:lnTo>
                    <a:pt x="742696" y="1593469"/>
                  </a:lnTo>
                  <a:lnTo>
                    <a:pt x="709142" y="1562862"/>
                  </a:lnTo>
                  <a:lnTo>
                    <a:pt x="670179" y="1527302"/>
                  </a:lnTo>
                  <a:lnTo>
                    <a:pt x="649224" y="1519809"/>
                  </a:lnTo>
                  <a:lnTo>
                    <a:pt x="644652" y="1520063"/>
                  </a:lnTo>
                  <a:lnTo>
                    <a:pt x="640080" y="1520190"/>
                  </a:lnTo>
                  <a:lnTo>
                    <a:pt x="601345" y="1524762"/>
                  </a:lnTo>
                  <a:lnTo>
                    <a:pt x="588645" y="1530731"/>
                  </a:lnTo>
                  <a:lnTo>
                    <a:pt x="586105" y="1532509"/>
                  </a:lnTo>
                  <a:lnTo>
                    <a:pt x="583819" y="1534922"/>
                  </a:lnTo>
                  <a:lnTo>
                    <a:pt x="581787" y="1537843"/>
                  </a:lnTo>
                  <a:lnTo>
                    <a:pt x="527202" y="1609090"/>
                  </a:lnTo>
                  <a:lnTo>
                    <a:pt x="525145" y="1612011"/>
                  </a:lnTo>
                  <a:lnTo>
                    <a:pt x="523925" y="1614424"/>
                  </a:lnTo>
                  <a:lnTo>
                    <a:pt x="523836" y="1614805"/>
                  </a:lnTo>
                  <a:lnTo>
                    <a:pt x="523367" y="1618234"/>
                  </a:lnTo>
                  <a:lnTo>
                    <a:pt x="524129" y="1619758"/>
                  </a:lnTo>
                  <a:lnTo>
                    <a:pt x="526034" y="1620647"/>
                  </a:lnTo>
                  <a:lnTo>
                    <a:pt x="527812" y="1621663"/>
                  </a:lnTo>
                  <a:lnTo>
                    <a:pt x="530860" y="1622298"/>
                  </a:lnTo>
                  <a:lnTo>
                    <a:pt x="539115" y="1622552"/>
                  </a:lnTo>
                  <a:lnTo>
                    <a:pt x="544703" y="1622298"/>
                  </a:lnTo>
                  <a:lnTo>
                    <a:pt x="584708" y="1616710"/>
                  </a:lnTo>
                  <a:lnTo>
                    <a:pt x="587756" y="1615694"/>
                  </a:lnTo>
                  <a:lnTo>
                    <a:pt x="590169" y="1614424"/>
                  </a:lnTo>
                  <a:lnTo>
                    <a:pt x="593471" y="1611630"/>
                  </a:lnTo>
                  <a:lnTo>
                    <a:pt x="595122" y="1609725"/>
                  </a:lnTo>
                  <a:lnTo>
                    <a:pt x="597154" y="1606804"/>
                  </a:lnTo>
                  <a:lnTo>
                    <a:pt x="630936" y="1562862"/>
                  </a:lnTo>
                  <a:lnTo>
                    <a:pt x="670941" y="1601978"/>
                  </a:lnTo>
                  <a:lnTo>
                    <a:pt x="691642" y="1609090"/>
                  </a:lnTo>
                  <a:lnTo>
                    <a:pt x="696976" y="1608963"/>
                  </a:lnTo>
                  <a:lnTo>
                    <a:pt x="739140" y="1604772"/>
                  </a:lnTo>
                  <a:lnTo>
                    <a:pt x="745490" y="1601089"/>
                  </a:lnTo>
                  <a:lnTo>
                    <a:pt x="745871" y="1599565"/>
                  </a:lnTo>
                  <a:close/>
                </a:path>
                <a:path w="1734185" h="2077720">
                  <a:moveTo>
                    <a:pt x="854329" y="2018157"/>
                  </a:moveTo>
                  <a:lnTo>
                    <a:pt x="852297" y="2009648"/>
                  </a:lnTo>
                  <a:lnTo>
                    <a:pt x="850201" y="2003806"/>
                  </a:lnTo>
                  <a:lnTo>
                    <a:pt x="847217" y="1996694"/>
                  </a:lnTo>
                  <a:lnTo>
                    <a:pt x="824128" y="1945132"/>
                  </a:lnTo>
                  <a:lnTo>
                    <a:pt x="801268" y="1894078"/>
                  </a:lnTo>
                  <a:lnTo>
                    <a:pt x="723163" y="1719580"/>
                  </a:lnTo>
                  <a:lnTo>
                    <a:pt x="709930" y="1690014"/>
                  </a:lnTo>
                  <a:lnTo>
                    <a:pt x="709930" y="1884426"/>
                  </a:lnTo>
                  <a:lnTo>
                    <a:pt x="596646" y="1894078"/>
                  </a:lnTo>
                  <a:lnTo>
                    <a:pt x="638683" y="1719707"/>
                  </a:lnTo>
                  <a:lnTo>
                    <a:pt x="638937" y="1719580"/>
                  </a:lnTo>
                  <a:lnTo>
                    <a:pt x="709930" y="1884426"/>
                  </a:lnTo>
                  <a:lnTo>
                    <a:pt x="709930" y="1690014"/>
                  </a:lnTo>
                  <a:lnTo>
                    <a:pt x="693331" y="1652905"/>
                  </a:lnTo>
                  <a:lnTo>
                    <a:pt x="692023" y="1649603"/>
                  </a:lnTo>
                  <a:lnTo>
                    <a:pt x="690245" y="1646682"/>
                  </a:lnTo>
                  <a:lnTo>
                    <a:pt x="688340" y="1644650"/>
                  </a:lnTo>
                  <a:lnTo>
                    <a:pt x="686435" y="1642491"/>
                  </a:lnTo>
                  <a:lnTo>
                    <a:pt x="683387" y="1640967"/>
                  </a:lnTo>
                  <a:lnTo>
                    <a:pt x="675132" y="1639443"/>
                  </a:lnTo>
                  <a:lnTo>
                    <a:pt x="669544" y="1639189"/>
                  </a:lnTo>
                  <a:lnTo>
                    <a:pt x="656412" y="1639836"/>
                  </a:lnTo>
                  <a:lnTo>
                    <a:pt x="613105" y="1643481"/>
                  </a:lnTo>
                  <a:lnTo>
                    <a:pt x="582168" y="1662049"/>
                  </a:lnTo>
                  <a:lnTo>
                    <a:pt x="489331" y="2026666"/>
                  </a:lnTo>
                  <a:lnTo>
                    <a:pt x="487426" y="2034032"/>
                  </a:lnTo>
                  <a:lnTo>
                    <a:pt x="486410" y="2039874"/>
                  </a:lnTo>
                  <a:lnTo>
                    <a:pt x="485902" y="2048637"/>
                  </a:lnTo>
                  <a:lnTo>
                    <a:pt x="486918" y="2051939"/>
                  </a:lnTo>
                  <a:lnTo>
                    <a:pt x="489204" y="2054098"/>
                  </a:lnTo>
                  <a:lnTo>
                    <a:pt x="491490" y="2056384"/>
                  </a:lnTo>
                  <a:lnTo>
                    <a:pt x="495300" y="2057527"/>
                  </a:lnTo>
                  <a:lnTo>
                    <a:pt x="506095" y="2057781"/>
                  </a:lnTo>
                  <a:lnTo>
                    <a:pt x="513461" y="2057527"/>
                  </a:lnTo>
                  <a:lnTo>
                    <a:pt x="553847" y="2052193"/>
                  </a:lnTo>
                  <a:lnTo>
                    <a:pt x="556768" y="2050796"/>
                  </a:lnTo>
                  <a:lnTo>
                    <a:pt x="559689" y="2049526"/>
                  </a:lnTo>
                  <a:lnTo>
                    <a:pt x="565531" y="2038096"/>
                  </a:lnTo>
                  <a:lnTo>
                    <a:pt x="584073" y="1957959"/>
                  </a:lnTo>
                  <a:lnTo>
                    <a:pt x="734060" y="1945132"/>
                  </a:lnTo>
                  <a:lnTo>
                    <a:pt x="767715" y="2023110"/>
                  </a:lnTo>
                  <a:lnTo>
                    <a:pt x="768731" y="2025650"/>
                  </a:lnTo>
                  <a:lnTo>
                    <a:pt x="770001" y="2027809"/>
                  </a:lnTo>
                  <a:lnTo>
                    <a:pt x="771398" y="2029333"/>
                  </a:lnTo>
                  <a:lnTo>
                    <a:pt x="772668" y="2030857"/>
                  </a:lnTo>
                  <a:lnTo>
                    <a:pt x="774954" y="2031873"/>
                  </a:lnTo>
                  <a:lnTo>
                    <a:pt x="778129" y="2032635"/>
                  </a:lnTo>
                  <a:lnTo>
                    <a:pt x="781304" y="2033270"/>
                  </a:lnTo>
                  <a:lnTo>
                    <a:pt x="785876" y="2033524"/>
                  </a:lnTo>
                  <a:lnTo>
                    <a:pt x="791718" y="2033270"/>
                  </a:lnTo>
                  <a:lnTo>
                    <a:pt x="797560" y="2033143"/>
                  </a:lnTo>
                  <a:lnTo>
                    <a:pt x="845693" y="2027809"/>
                  </a:lnTo>
                  <a:lnTo>
                    <a:pt x="853694" y="2021459"/>
                  </a:lnTo>
                  <a:lnTo>
                    <a:pt x="854329" y="2018157"/>
                  </a:lnTo>
                  <a:close/>
                </a:path>
                <a:path w="1734185" h="2077720">
                  <a:moveTo>
                    <a:pt x="920597" y="859282"/>
                  </a:moveTo>
                  <a:lnTo>
                    <a:pt x="919861" y="846709"/>
                  </a:lnTo>
                  <a:lnTo>
                    <a:pt x="919480" y="841375"/>
                  </a:lnTo>
                  <a:lnTo>
                    <a:pt x="918591" y="837057"/>
                  </a:lnTo>
                  <a:lnTo>
                    <a:pt x="917194" y="833882"/>
                  </a:lnTo>
                  <a:lnTo>
                    <a:pt x="915924" y="830707"/>
                  </a:lnTo>
                  <a:lnTo>
                    <a:pt x="913765" y="828294"/>
                  </a:lnTo>
                  <a:lnTo>
                    <a:pt x="907923" y="824992"/>
                  </a:lnTo>
                  <a:lnTo>
                    <a:pt x="903986" y="824103"/>
                  </a:lnTo>
                  <a:lnTo>
                    <a:pt x="899033" y="823976"/>
                  </a:lnTo>
                  <a:lnTo>
                    <a:pt x="893940" y="823722"/>
                  </a:lnTo>
                  <a:lnTo>
                    <a:pt x="855840" y="828294"/>
                  </a:lnTo>
                  <a:lnTo>
                    <a:pt x="849122" y="831977"/>
                  </a:lnTo>
                  <a:lnTo>
                    <a:pt x="846315" y="834009"/>
                  </a:lnTo>
                  <a:lnTo>
                    <a:pt x="844423" y="836803"/>
                  </a:lnTo>
                  <a:lnTo>
                    <a:pt x="843534" y="840232"/>
                  </a:lnTo>
                  <a:lnTo>
                    <a:pt x="842518" y="843534"/>
                  </a:lnTo>
                  <a:lnTo>
                    <a:pt x="842251" y="847979"/>
                  </a:lnTo>
                  <a:lnTo>
                    <a:pt x="842772" y="853313"/>
                  </a:lnTo>
                  <a:lnTo>
                    <a:pt x="844232" y="870204"/>
                  </a:lnTo>
                  <a:lnTo>
                    <a:pt x="844321" y="871448"/>
                  </a:lnTo>
                  <a:lnTo>
                    <a:pt x="844562" y="877189"/>
                  </a:lnTo>
                  <a:lnTo>
                    <a:pt x="844651" y="883183"/>
                  </a:lnTo>
                  <a:lnTo>
                    <a:pt x="844207" y="891159"/>
                  </a:lnTo>
                  <a:lnTo>
                    <a:pt x="818896" y="926465"/>
                  </a:lnTo>
                  <a:lnTo>
                    <a:pt x="814070" y="870204"/>
                  </a:lnTo>
                  <a:lnTo>
                    <a:pt x="811022" y="867283"/>
                  </a:lnTo>
                  <a:lnTo>
                    <a:pt x="805307" y="865505"/>
                  </a:lnTo>
                  <a:lnTo>
                    <a:pt x="800087" y="864463"/>
                  </a:lnTo>
                  <a:lnTo>
                    <a:pt x="793038" y="863981"/>
                  </a:lnTo>
                  <a:lnTo>
                    <a:pt x="784186" y="864082"/>
                  </a:lnTo>
                  <a:lnTo>
                    <a:pt x="773557" y="864743"/>
                  </a:lnTo>
                  <a:lnTo>
                    <a:pt x="765683" y="865505"/>
                  </a:lnTo>
                  <a:lnTo>
                    <a:pt x="759206" y="866267"/>
                  </a:lnTo>
                  <a:lnTo>
                    <a:pt x="753999" y="867410"/>
                  </a:lnTo>
                  <a:lnTo>
                    <a:pt x="748792" y="868426"/>
                  </a:lnTo>
                  <a:lnTo>
                    <a:pt x="744728" y="869569"/>
                  </a:lnTo>
                  <a:lnTo>
                    <a:pt x="741680" y="870966"/>
                  </a:lnTo>
                  <a:lnTo>
                    <a:pt x="738759" y="872236"/>
                  </a:lnTo>
                  <a:lnTo>
                    <a:pt x="736727" y="873760"/>
                  </a:lnTo>
                  <a:lnTo>
                    <a:pt x="735584" y="875538"/>
                  </a:lnTo>
                  <a:lnTo>
                    <a:pt x="734568" y="877189"/>
                  </a:lnTo>
                  <a:lnTo>
                    <a:pt x="734060" y="879094"/>
                  </a:lnTo>
                  <a:lnTo>
                    <a:pt x="734199" y="881494"/>
                  </a:lnTo>
                  <a:lnTo>
                    <a:pt x="754761" y="1121410"/>
                  </a:lnTo>
                  <a:lnTo>
                    <a:pt x="755256" y="1131709"/>
                  </a:lnTo>
                  <a:lnTo>
                    <a:pt x="746582" y="1175232"/>
                  </a:lnTo>
                  <a:lnTo>
                    <a:pt x="721131" y="1203998"/>
                  </a:lnTo>
                  <a:lnTo>
                    <a:pt x="680466" y="1216660"/>
                  </a:lnTo>
                  <a:lnTo>
                    <a:pt x="671296" y="1217066"/>
                  </a:lnTo>
                  <a:lnTo>
                    <a:pt x="662470" y="1216748"/>
                  </a:lnTo>
                  <a:lnTo>
                    <a:pt x="624446" y="1203871"/>
                  </a:lnTo>
                  <a:lnTo>
                    <a:pt x="598932" y="1171575"/>
                  </a:lnTo>
                  <a:lnTo>
                    <a:pt x="589661" y="1130935"/>
                  </a:lnTo>
                  <a:lnTo>
                    <a:pt x="569468" y="895223"/>
                  </a:lnTo>
                  <a:lnTo>
                    <a:pt x="569214" y="891159"/>
                  </a:lnTo>
                  <a:lnTo>
                    <a:pt x="566039" y="888238"/>
                  </a:lnTo>
                  <a:lnTo>
                    <a:pt x="560070" y="886460"/>
                  </a:lnTo>
                  <a:lnTo>
                    <a:pt x="554710" y="885418"/>
                  </a:lnTo>
                  <a:lnTo>
                    <a:pt x="547585" y="884936"/>
                  </a:lnTo>
                  <a:lnTo>
                    <a:pt x="538708" y="885037"/>
                  </a:lnTo>
                  <a:lnTo>
                    <a:pt x="498856" y="890651"/>
                  </a:lnTo>
                  <a:lnTo>
                    <a:pt x="495935" y="891921"/>
                  </a:lnTo>
                  <a:lnTo>
                    <a:pt x="492887" y="893191"/>
                  </a:lnTo>
                  <a:lnTo>
                    <a:pt x="490855" y="894715"/>
                  </a:lnTo>
                  <a:lnTo>
                    <a:pt x="489839" y="896493"/>
                  </a:lnTo>
                  <a:lnTo>
                    <a:pt x="488696" y="898144"/>
                  </a:lnTo>
                  <a:lnTo>
                    <a:pt x="488188" y="900049"/>
                  </a:lnTo>
                  <a:lnTo>
                    <a:pt x="488442" y="902208"/>
                  </a:lnTo>
                  <a:lnTo>
                    <a:pt x="509143" y="1144905"/>
                  </a:lnTo>
                  <a:lnTo>
                    <a:pt x="519722" y="1196403"/>
                  </a:lnTo>
                  <a:lnTo>
                    <a:pt x="541375" y="1236002"/>
                  </a:lnTo>
                  <a:lnTo>
                    <a:pt x="573125" y="1263840"/>
                  </a:lnTo>
                  <a:lnTo>
                    <a:pt x="614426" y="1279906"/>
                  </a:lnTo>
                  <a:lnTo>
                    <a:pt x="664387" y="1284579"/>
                  </a:lnTo>
                  <a:lnTo>
                    <a:pt x="682752" y="1283589"/>
                  </a:lnTo>
                  <a:lnTo>
                    <a:pt x="737247" y="1272984"/>
                  </a:lnTo>
                  <a:lnTo>
                    <a:pt x="780097" y="1251750"/>
                  </a:lnTo>
                  <a:lnTo>
                    <a:pt x="811009" y="1220647"/>
                  </a:lnTo>
                  <a:lnTo>
                    <a:pt x="813193" y="1217066"/>
                  </a:lnTo>
                  <a:lnTo>
                    <a:pt x="818603" y="1208239"/>
                  </a:lnTo>
                  <a:lnTo>
                    <a:pt x="833081" y="1164958"/>
                  </a:lnTo>
                  <a:lnTo>
                    <a:pt x="835698" y="1131709"/>
                  </a:lnTo>
                  <a:lnTo>
                    <a:pt x="834898" y="1113663"/>
                  </a:lnTo>
                  <a:lnTo>
                    <a:pt x="823087" y="975868"/>
                  </a:lnTo>
                  <a:lnTo>
                    <a:pt x="836968" y="973683"/>
                  </a:lnTo>
                  <a:lnTo>
                    <a:pt x="880833" y="955560"/>
                  </a:lnTo>
                  <a:lnTo>
                    <a:pt x="906767" y="926465"/>
                  </a:lnTo>
                  <a:lnTo>
                    <a:pt x="919695" y="883183"/>
                  </a:lnTo>
                  <a:lnTo>
                    <a:pt x="920483" y="872236"/>
                  </a:lnTo>
                  <a:lnTo>
                    <a:pt x="920597" y="859282"/>
                  </a:lnTo>
                  <a:close/>
                </a:path>
                <a:path w="1734185" h="2077720">
                  <a:moveTo>
                    <a:pt x="985266" y="92202"/>
                  </a:moveTo>
                  <a:lnTo>
                    <a:pt x="984504" y="89027"/>
                  </a:lnTo>
                  <a:lnTo>
                    <a:pt x="981837" y="87122"/>
                  </a:lnTo>
                  <a:lnTo>
                    <a:pt x="979297" y="85090"/>
                  </a:lnTo>
                  <a:lnTo>
                    <a:pt x="974852" y="84201"/>
                  </a:lnTo>
                  <a:lnTo>
                    <a:pt x="968248" y="84201"/>
                  </a:lnTo>
                  <a:lnTo>
                    <a:pt x="925068" y="87249"/>
                  </a:lnTo>
                  <a:lnTo>
                    <a:pt x="907275" y="91694"/>
                  </a:lnTo>
                  <a:lnTo>
                    <a:pt x="904227" y="93218"/>
                  </a:lnTo>
                  <a:lnTo>
                    <a:pt x="897509" y="105283"/>
                  </a:lnTo>
                  <a:lnTo>
                    <a:pt x="862063" y="206502"/>
                  </a:lnTo>
                  <a:lnTo>
                    <a:pt x="850188" y="245656"/>
                  </a:lnTo>
                  <a:lnTo>
                    <a:pt x="843280" y="270891"/>
                  </a:lnTo>
                  <a:lnTo>
                    <a:pt x="842645" y="270891"/>
                  </a:lnTo>
                  <a:lnTo>
                    <a:pt x="823214" y="231495"/>
                  </a:lnTo>
                  <a:lnTo>
                    <a:pt x="758952" y="115824"/>
                  </a:lnTo>
                  <a:lnTo>
                    <a:pt x="753872" y="109220"/>
                  </a:lnTo>
                  <a:lnTo>
                    <a:pt x="752221" y="107442"/>
                  </a:lnTo>
                  <a:lnTo>
                    <a:pt x="749681" y="106172"/>
                  </a:lnTo>
                  <a:lnTo>
                    <a:pt x="742823" y="104394"/>
                  </a:lnTo>
                  <a:lnTo>
                    <a:pt x="738378" y="104013"/>
                  </a:lnTo>
                  <a:lnTo>
                    <a:pt x="726948" y="104267"/>
                  </a:lnTo>
                  <a:lnTo>
                    <a:pt x="688619" y="107696"/>
                  </a:lnTo>
                  <a:lnTo>
                    <a:pt x="670687" y="113665"/>
                  </a:lnTo>
                  <a:lnTo>
                    <a:pt x="668528" y="115951"/>
                  </a:lnTo>
                  <a:lnTo>
                    <a:pt x="668147" y="119253"/>
                  </a:lnTo>
                  <a:lnTo>
                    <a:pt x="669671" y="123317"/>
                  </a:lnTo>
                  <a:lnTo>
                    <a:pt x="671195" y="127508"/>
                  </a:lnTo>
                  <a:lnTo>
                    <a:pt x="674116" y="133096"/>
                  </a:lnTo>
                  <a:lnTo>
                    <a:pt x="678688" y="140462"/>
                  </a:lnTo>
                  <a:lnTo>
                    <a:pt x="806450" y="348615"/>
                  </a:lnTo>
                  <a:lnTo>
                    <a:pt x="818388" y="488950"/>
                  </a:lnTo>
                  <a:lnTo>
                    <a:pt x="818642" y="490982"/>
                  </a:lnTo>
                  <a:lnTo>
                    <a:pt x="819404" y="492760"/>
                  </a:lnTo>
                  <a:lnTo>
                    <a:pt x="820801" y="494284"/>
                  </a:lnTo>
                  <a:lnTo>
                    <a:pt x="822071" y="495808"/>
                  </a:lnTo>
                  <a:lnTo>
                    <a:pt x="824484" y="496951"/>
                  </a:lnTo>
                  <a:lnTo>
                    <a:pt x="830961" y="498475"/>
                  </a:lnTo>
                  <a:lnTo>
                    <a:pt x="835279" y="498983"/>
                  </a:lnTo>
                  <a:lnTo>
                    <a:pt x="840359" y="499110"/>
                  </a:lnTo>
                  <a:lnTo>
                    <a:pt x="845566" y="499364"/>
                  </a:lnTo>
                  <a:lnTo>
                    <a:pt x="852170" y="499110"/>
                  </a:lnTo>
                  <a:lnTo>
                    <a:pt x="860298" y="498348"/>
                  </a:lnTo>
                  <a:lnTo>
                    <a:pt x="868045" y="497713"/>
                  </a:lnTo>
                  <a:lnTo>
                    <a:pt x="898271" y="487680"/>
                  </a:lnTo>
                  <a:lnTo>
                    <a:pt x="899541" y="485902"/>
                  </a:lnTo>
                  <a:lnTo>
                    <a:pt x="900049" y="483997"/>
                  </a:lnTo>
                  <a:lnTo>
                    <a:pt x="899795" y="481965"/>
                  </a:lnTo>
                  <a:lnTo>
                    <a:pt x="887857" y="341630"/>
                  </a:lnTo>
                  <a:lnTo>
                    <a:pt x="916127" y="270891"/>
                  </a:lnTo>
                  <a:lnTo>
                    <a:pt x="981583" y="107188"/>
                  </a:lnTo>
                  <a:lnTo>
                    <a:pt x="983564" y="101219"/>
                  </a:lnTo>
                  <a:lnTo>
                    <a:pt x="983627" y="100965"/>
                  </a:lnTo>
                  <a:lnTo>
                    <a:pt x="984377" y="96647"/>
                  </a:lnTo>
                  <a:lnTo>
                    <a:pt x="985266" y="92202"/>
                  </a:lnTo>
                  <a:close/>
                </a:path>
                <a:path w="1734185" h="2077720">
                  <a:moveTo>
                    <a:pt x="1099566" y="1612011"/>
                  </a:moveTo>
                  <a:lnTo>
                    <a:pt x="1098804" y="1608836"/>
                  </a:lnTo>
                  <a:lnTo>
                    <a:pt x="1096264" y="1606804"/>
                  </a:lnTo>
                  <a:lnTo>
                    <a:pt x="1093724" y="1604899"/>
                  </a:lnTo>
                  <a:lnTo>
                    <a:pt x="1089152" y="1603883"/>
                  </a:lnTo>
                  <a:lnTo>
                    <a:pt x="1077239" y="1604111"/>
                  </a:lnTo>
                  <a:lnTo>
                    <a:pt x="1028700" y="1608836"/>
                  </a:lnTo>
                  <a:lnTo>
                    <a:pt x="1011936" y="1625092"/>
                  </a:lnTo>
                  <a:lnTo>
                    <a:pt x="976376" y="1726311"/>
                  </a:lnTo>
                  <a:lnTo>
                    <a:pt x="964539" y="1765401"/>
                  </a:lnTo>
                  <a:lnTo>
                    <a:pt x="957707" y="1790573"/>
                  </a:lnTo>
                  <a:lnTo>
                    <a:pt x="957072" y="1790700"/>
                  </a:lnTo>
                  <a:lnTo>
                    <a:pt x="937615" y="1751304"/>
                  </a:lnTo>
                  <a:lnTo>
                    <a:pt x="873239" y="1635633"/>
                  </a:lnTo>
                  <a:lnTo>
                    <a:pt x="852665" y="1623822"/>
                  </a:lnTo>
                  <a:lnTo>
                    <a:pt x="846950" y="1623949"/>
                  </a:lnTo>
                  <a:lnTo>
                    <a:pt x="841248" y="1623949"/>
                  </a:lnTo>
                  <a:lnTo>
                    <a:pt x="803021" y="1627505"/>
                  </a:lnTo>
                  <a:lnTo>
                    <a:pt x="782447" y="1638935"/>
                  </a:lnTo>
                  <a:lnTo>
                    <a:pt x="783971" y="1643126"/>
                  </a:lnTo>
                  <a:lnTo>
                    <a:pt x="785495" y="1647190"/>
                  </a:lnTo>
                  <a:lnTo>
                    <a:pt x="788543" y="1652905"/>
                  </a:lnTo>
                  <a:lnTo>
                    <a:pt x="793115" y="1660144"/>
                  </a:lnTo>
                  <a:lnTo>
                    <a:pt x="920750" y="1868309"/>
                  </a:lnTo>
                  <a:lnTo>
                    <a:pt x="932815" y="2008632"/>
                  </a:lnTo>
                  <a:lnTo>
                    <a:pt x="932942" y="2010791"/>
                  </a:lnTo>
                  <a:lnTo>
                    <a:pt x="933704" y="2012569"/>
                  </a:lnTo>
                  <a:lnTo>
                    <a:pt x="959993" y="2019046"/>
                  </a:lnTo>
                  <a:lnTo>
                    <a:pt x="966597" y="2018792"/>
                  </a:lnTo>
                  <a:lnTo>
                    <a:pt x="1006348" y="2012061"/>
                  </a:lnTo>
                  <a:lnTo>
                    <a:pt x="1009396" y="2010791"/>
                  </a:lnTo>
                  <a:lnTo>
                    <a:pt x="1011428" y="2009267"/>
                  </a:lnTo>
                  <a:lnTo>
                    <a:pt x="1012698" y="2007489"/>
                  </a:lnTo>
                  <a:lnTo>
                    <a:pt x="1013841" y="2005711"/>
                  </a:lnTo>
                  <a:lnTo>
                    <a:pt x="1014310" y="2003933"/>
                  </a:lnTo>
                  <a:lnTo>
                    <a:pt x="1014222" y="2001774"/>
                  </a:lnTo>
                  <a:lnTo>
                    <a:pt x="1002157" y="1861439"/>
                  </a:lnTo>
                  <a:lnTo>
                    <a:pt x="1030427" y="1790700"/>
                  </a:lnTo>
                  <a:lnTo>
                    <a:pt x="1092835" y="1634617"/>
                  </a:lnTo>
                  <a:lnTo>
                    <a:pt x="1095921" y="1626743"/>
                  </a:lnTo>
                  <a:lnTo>
                    <a:pt x="1097864" y="1621028"/>
                  </a:lnTo>
                  <a:lnTo>
                    <a:pt x="1098804" y="1616456"/>
                  </a:lnTo>
                  <a:lnTo>
                    <a:pt x="1099566" y="1612011"/>
                  </a:lnTo>
                  <a:close/>
                </a:path>
                <a:path w="1734185" h="2077720">
                  <a:moveTo>
                    <a:pt x="1328801" y="1197483"/>
                  </a:moveTo>
                  <a:lnTo>
                    <a:pt x="1328293" y="1192784"/>
                  </a:lnTo>
                  <a:lnTo>
                    <a:pt x="1321828" y="1117092"/>
                  </a:lnTo>
                  <a:lnTo>
                    <a:pt x="1297736" y="834644"/>
                  </a:lnTo>
                  <a:lnTo>
                    <a:pt x="1297559" y="831977"/>
                  </a:lnTo>
                  <a:lnTo>
                    <a:pt x="1296924" y="830199"/>
                  </a:lnTo>
                  <a:lnTo>
                    <a:pt x="1274064" y="822960"/>
                  </a:lnTo>
                  <a:lnTo>
                    <a:pt x="1268095" y="823214"/>
                  </a:lnTo>
                  <a:lnTo>
                    <a:pt x="1228979" y="831215"/>
                  </a:lnTo>
                  <a:lnTo>
                    <a:pt x="1226058" y="834644"/>
                  </a:lnTo>
                  <a:lnTo>
                    <a:pt x="1224915" y="836295"/>
                  </a:lnTo>
                  <a:lnTo>
                    <a:pt x="1224407" y="838200"/>
                  </a:lnTo>
                  <a:lnTo>
                    <a:pt x="1224661" y="840232"/>
                  </a:lnTo>
                  <a:lnTo>
                    <a:pt x="1241602" y="1038694"/>
                  </a:lnTo>
                  <a:lnTo>
                    <a:pt x="1246111" y="1083792"/>
                  </a:lnTo>
                  <a:lnTo>
                    <a:pt x="1250061" y="1117092"/>
                  </a:lnTo>
                  <a:lnTo>
                    <a:pt x="1249807" y="1117092"/>
                  </a:lnTo>
                  <a:lnTo>
                    <a:pt x="1246466" y="1111199"/>
                  </a:lnTo>
                  <a:lnTo>
                    <a:pt x="1239748" y="1099375"/>
                  </a:lnTo>
                  <a:lnTo>
                    <a:pt x="1236345" y="1093470"/>
                  </a:lnTo>
                  <a:lnTo>
                    <a:pt x="1232814" y="1087526"/>
                  </a:lnTo>
                  <a:lnTo>
                    <a:pt x="1218463" y="1063180"/>
                  </a:lnTo>
                  <a:lnTo>
                    <a:pt x="1214767" y="1057046"/>
                  </a:lnTo>
                  <a:lnTo>
                    <a:pt x="1210983" y="1050937"/>
                  </a:lnTo>
                  <a:lnTo>
                    <a:pt x="1203223" y="1038694"/>
                  </a:lnTo>
                  <a:lnTo>
                    <a:pt x="1199324" y="1032484"/>
                  </a:lnTo>
                  <a:lnTo>
                    <a:pt x="1191514" y="1019937"/>
                  </a:lnTo>
                  <a:lnTo>
                    <a:pt x="1135367" y="933196"/>
                  </a:lnTo>
                  <a:lnTo>
                    <a:pt x="1101344" y="880618"/>
                  </a:lnTo>
                  <a:lnTo>
                    <a:pt x="1096772" y="872998"/>
                  </a:lnTo>
                  <a:lnTo>
                    <a:pt x="1092327" y="866521"/>
                  </a:lnTo>
                  <a:lnTo>
                    <a:pt x="1088136" y="861441"/>
                  </a:lnTo>
                  <a:lnTo>
                    <a:pt x="1084072" y="856234"/>
                  </a:lnTo>
                  <a:lnTo>
                    <a:pt x="1079754" y="852297"/>
                  </a:lnTo>
                  <a:lnTo>
                    <a:pt x="1075182" y="849630"/>
                  </a:lnTo>
                  <a:lnTo>
                    <a:pt x="1070737" y="846836"/>
                  </a:lnTo>
                  <a:lnTo>
                    <a:pt x="1065784" y="845058"/>
                  </a:lnTo>
                  <a:lnTo>
                    <a:pt x="1054862" y="843280"/>
                  </a:lnTo>
                  <a:lnTo>
                    <a:pt x="1048258" y="843280"/>
                  </a:lnTo>
                  <a:lnTo>
                    <a:pt x="988695" y="848360"/>
                  </a:lnTo>
                  <a:lnTo>
                    <a:pt x="981964" y="851281"/>
                  </a:lnTo>
                  <a:lnTo>
                    <a:pt x="976757" y="856615"/>
                  </a:lnTo>
                  <a:lnTo>
                    <a:pt x="971423" y="861949"/>
                  </a:lnTo>
                  <a:lnTo>
                    <a:pt x="969264" y="869442"/>
                  </a:lnTo>
                  <a:lnTo>
                    <a:pt x="970026" y="879094"/>
                  </a:lnTo>
                  <a:lnTo>
                    <a:pt x="1000633" y="1237869"/>
                  </a:lnTo>
                  <a:lnTo>
                    <a:pt x="1000887" y="1239901"/>
                  </a:lnTo>
                  <a:lnTo>
                    <a:pt x="1001522" y="1241679"/>
                  </a:lnTo>
                  <a:lnTo>
                    <a:pt x="1002741" y="1243330"/>
                  </a:lnTo>
                  <a:lnTo>
                    <a:pt x="1003808" y="1244854"/>
                  </a:lnTo>
                  <a:lnTo>
                    <a:pt x="1005840" y="1245997"/>
                  </a:lnTo>
                  <a:lnTo>
                    <a:pt x="1011428" y="1247775"/>
                  </a:lnTo>
                  <a:lnTo>
                    <a:pt x="1015111" y="1248410"/>
                  </a:lnTo>
                  <a:lnTo>
                    <a:pt x="1019937" y="1248537"/>
                  </a:lnTo>
                  <a:lnTo>
                    <a:pt x="1024763" y="1248791"/>
                  </a:lnTo>
                  <a:lnTo>
                    <a:pt x="1064387" y="1243330"/>
                  </a:lnTo>
                  <a:lnTo>
                    <a:pt x="1072515" y="1237234"/>
                  </a:lnTo>
                  <a:lnTo>
                    <a:pt x="1073531" y="1235583"/>
                  </a:lnTo>
                  <a:lnTo>
                    <a:pt x="1073912" y="1233678"/>
                  </a:lnTo>
                  <a:lnTo>
                    <a:pt x="1073785" y="1231519"/>
                  </a:lnTo>
                  <a:lnTo>
                    <a:pt x="1056005" y="1022731"/>
                  </a:lnTo>
                  <a:lnTo>
                    <a:pt x="1051433" y="977265"/>
                  </a:lnTo>
                  <a:lnTo>
                    <a:pt x="1045845" y="933196"/>
                  </a:lnTo>
                  <a:lnTo>
                    <a:pt x="1046480" y="933196"/>
                  </a:lnTo>
                  <a:lnTo>
                    <a:pt x="1065657" y="969264"/>
                  </a:lnTo>
                  <a:lnTo>
                    <a:pt x="1086358" y="1003681"/>
                  </a:lnTo>
                  <a:lnTo>
                    <a:pt x="1201547" y="1181862"/>
                  </a:lnTo>
                  <a:lnTo>
                    <a:pt x="1205966" y="1188872"/>
                  </a:lnTo>
                  <a:lnTo>
                    <a:pt x="1231773" y="1220089"/>
                  </a:lnTo>
                  <a:lnTo>
                    <a:pt x="1236472" y="1223518"/>
                  </a:lnTo>
                  <a:lnTo>
                    <a:pt x="1241552" y="1225804"/>
                  </a:lnTo>
                  <a:lnTo>
                    <a:pt x="1246886" y="1226693"/>
                  </a:lnTo>
                  <a:lnTo>
                    <a:pt x="1252220" y="1227709"/>
                  </a:lnTo>
                  <a:lnTo>
                    <a:pt x="1300226" y="1224407"/>
                  </a:lnTo>
                  <a:lnTo>
                    <a:pt x="1321054" y="1215390"/>
                  </a:lnTo>
                  <a:lnTo>
                    <a:pt x="1323721" y="1212723"/>
                  </a:lnTo>
                  <a:lnTo>
                    <a:pt x="1325626" y="1209421"/>
                  </a:lnTo>
                  <a:lnTo>
                    <a:pt x="1326896" y="1205611"/>
                  </a:lnTo>
                  <a:lnTo>
                    <a:pt x="1328293" y="1201801"/>
                  </a:lnTo>
                  <a:lnTo>
                    <a:pt x="1328801" y="1197483"/>
                  </a:lnTo>
                  <a:close/>
                </a:path>
                <a:path w="1734185" h="2077720">
                  <a:moveTo>
                    <a:pt x="1733931" y="1150366"/>
                  </a:moveTo>
                  <a:lnTo>
                    <a:pt x="1733296" y="1144270"/>
                  </a:lnTo>
                  <a:lnTo>
                    <a:pt x="1732724" y="1137602"/>
                  </a:lnTo>
                  <a:lnTo>
                    <a:pt x="1723428" y="1027811"/>
                  </a:lnTo>
                  <a:lnTo>
                    <a:pt x="1719834" y="985393"/>
                  </a:lnTo>
                  <a:lnTo>
                    <a:pt x="1699260" y="961009"/>
                  </a:lnTo>
                  <a:lnTo>
                    <a:pt x="1695958" y="961390"/>
                  </a:lnTo>
                  <a:lnTo>
                    <a:pt x="1561211" y="972820"/>
                  </a:lnTo>
                  <a:lnTo>
                    <a:pt x="1553210" y="980567"/>
                  </a:lnTo>
                  <a:lnTo>
                    <a:pt x="1552321" y="982980"/>
                  </a:lnTo>
                  <a:lnTo>
                    <a:pt x="1551813" y="986155"/>
                  </a:lnTo>
                  <a:lnTo>
                    <a:pt x="1551686" y="990092"/>
                  </a:lnTo>
                  <a:lnTo>
                    <a:pt x="1551495" y="992949"/>
                  </a:lnTo>
                  <a:lnTo>
                    <a:pt x="1557274" y="1028065"/>
                  </a:lnTo>
                  <a:lnTo>
                    <a:pt x="1559687" y="1032510"/>
                  </a:lnTo>
                  <a:lnTo>
                    <a:pt x="1562735" y="1034542"/>
                  </a:lnTo>
                  <a:lnTo>
                    <a:pt x="1566418" y="1034161"/>
                  </a:lnTo>
                  <a:lnTo>
                    <a:pt x="1641983" y="1027811"/>
                  </a:lnTo>
                  <a:lnTo>
                    <a:pt x="1649857" y="1120267"/>
                  </a:lnTo>
                  <a:lnTo>
                    <a:pt x="1612849" y="1135126"/>
                  </a:lnTo>
                  <a:lnTo>
                    <a:pt x="1585785" y="1137602"/>
                  </a:lnTo>
                  <a:lnTo>
                    <a:pt x="1572666" y="1137031"/>
                  </a:lnTo>
                  <a:lnTo>
                    <a:pt x="1525689" y="1123124"/>
                  </a:lnTo>
                  <a:lnTo>
                    <a:pt x="1490116" y="1090764"/>
                  </a:lnTo>
                  <a:lnTo>
                    <a:pt x="1472031" y="1054608"/>
                  </a:lnTo>
                  <a:lnTo>
                    <a:pt x="1462913" y="1008253"/>
                  </a:lnTo>
                  <a:lnTo>
                    <a:pt x="1462214" y="994029"/>
                  </a:lnTo>
                  <a:lnTo>
                    <a:pt x="1462252" y="990092"/>
                  </a:lnTo>
                  <a:lnTo>
                    <a:pt x="1466977" y="950595"/>
                  </a:lnTo>
                  <a:lnTo>
                    <a:pt x="1481810" y="914577"/>
                  </a:lnTo>
                  <a:lnTo>
                    <a:pt x="1515745" y="878992"/>
                  </a:lnTo>
                  <a:lnTo>
                    <a:pt x="1550746" y="862876"/>
                  </a:lnTo>
                  <a:lnTo>
                    <a:pt x="1591310" y="857250"/>
                  </a:lnTo>
                  <a:lnTo>
                    <a:pt x="1603730" y="857250"/>
                  </a:lnTo>
                  <a:lnTo>
                    <a:pt x="1645818" y="863625"/>
                  </a:lnTo>
                  <a:lnTo>
                    <a:pt x="1682267" y="876058"/>
                  </a:lnTo>
                  <a:lnTo>
                    <a:pt x="1693672" y="881634"/>
                  </a:lnTo>
                  <a:lnTo>
                    <a:pt x="1698117" y="883158"/>
                  </a:lnTo>
                  <a:lnTo>
                    <a:pt x="1700784" y="882904"/>
                  </a:lnTo>
                  <a:lnTo>
                    <a:pt x="1702689" y="882777"/>
                  </a:lnTo>
                  <a:lnTo>
                    <a:pt x="1704213" y="882142"/>
                  </a:lnTo>
                  <a:lnTo>
                    <a:pt x="1709724" y="862876"/>
                  </a:lnTo>
                  <a:lnTo>
                    <a:pt x="1709712" y="857250"/>
                  </a:lnTo>
                  <a:lnTo>
                    <a:pt x="1709674" y="855218"/>
                  </a:lnTo>
                  <a:lnTo>
                    <a:pt x="1708277" y="838962"/>
                  </a:lnTo>
                  <a:lnTo>
                    <a:pt x="1707007" y="831342"/>
                  </a:lnTo>
                  <a:lnTo>
                    <a:pt x="1705229" y="826135"/>
                  </a:lnTo>
                  <a:lnTo>
                    <a:pt x="1703578" y="821055"/>
                  </a:lnTo>
                  <a:lnTo>
                    <a:pt x="1670380" y="800912"/>
                  </a:lnTo>
                  <a:lnTo>
                    <a:pt x="1627974" y="792454"/>
                  </a:lnTo>
                  <a:lnTo>
                    <a:pt x="1594815" y="790663"/>
                  </a:lnTo>
                  <a:lnTo>
                    <a:pt x="1582661" y="791019"/>
                  </a:lnTo>
                  <a:lnTo>
                    <a:pt x="1525333" y="799338"/>
                  </a:lnTo>
                  <a:lnTo>
                    <a:pt x="1485646" y="813689"/>
                  </a:lnTo>
                  <a:lnTo>
                    <a:pt x="1451559" y="834428"/>
                  </a:lnTo>
                  <a:lnTo>
                    <a:pt x="1423670" y="861060"/>
                  </a:lnTo>
                  <a:lnTo>
                    <a:pt x="1402168" y="893318"/>
                  </a:lnTo>
                  <a:lnTo>
                    <a:pt x="1387348" y="930910"/>
                  </a:lnTo>
                  <a:lnTo>
                    <a:pt x="1379893" y="972820"/>
                  </a:lnTo>
                  <a:lnTo>
                    <a:pt x="1379105" y="998855"/>
                  </a:lnTo>
                  <a:lnTo>
                    <a:pt x="1380109" y="1020318"/>
                  </a:lnTo>
                  <a:lnTo>
                    <a:pt x="1387411" y="1064983"/>
                  </a:lnTo>
                  <a:lnTo>
                    <a:pt x="1401191" y="1104011"/>
                  </a:lnTo>
                  <a:lnTo>
                    <a:pt x="1421130" y="1137259"/>
                  </a:lnTo>
                  <a:lnTo>
                    <a:pt x="1461655" y="1175296"/>
                  </a:lnTo>
                  <a:lnTo>
                    <a:pt x="1514094" y="1198499"/>
                  </a:lnTo>
                  <a:lnTo>
                    <a:pt x="1555267" y="1205369"/>
                  </a:lnTo>
                  <a:lnTo>
                    <a:pt x="1577492" y="1206080"/>
                  </a:lnTo>
                  <a:lnTo>
                    <a:pt x="1600835" y="1204976"/>
                  </a:lnTo>
                  <a:lnTo>
                    <a:pt x="1641322" y="1199070"/>
                  </a:lnTo>
                  <a:lnTo>
                    <a:pt x="1680298" y="1188516"/>
                  </a:lnTo>
                  <a:lnTo>
                    <a:pt x="1719199" y="1172845"/>
                  </a:lnTo>
                  <a:lnTo>
                    <a:pt x="1733296" y="1155954"/>
                  </a:lnTo>
                  <a:lnTo>
                    <a:pt x="1733931" y="115036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484249" y="1178217"/>
              <a:ext cx="5086350" cy="4697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68718" y="2416301"/>
              <a:ext cx="3307969" cy="4441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200" y="2014727"/>
              <a:ext cx="1612391" cy="15148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8941" y="2450719"/>
              <a:ext cx="633730" cy="443865"/>
            </a:xfrm>
            <a:custGeom>
              <a:avLst/>
              <a:gdLst/>
              <a:ahLst/>
              <a:cxnLst/>
              <a:rect l="l" t="t" r="r" b="b"/>
              <a:pathLst>
                <a:path w="633730" h="443864">
                  <a:moveTo>
                    <a:pt x="156956" y="33813"/>
                  </a:moveTo>
                  <a:lnTo>
                    <a:pt x="15875" y="44322"/>
                  </a:lnTo>
                  <a:lnTo>
                    <a:pt x="0" y="62356"/>
                  </a:lnTo>
                  <a:lnTo>
                    <a:pt x="30479" y="419226"/>
                  </a:lnTo>
                  <a:lnTo>
                    <a:pt x="31241" y="428370"/>
                  </a:lnTo>
                  <a:lnTo>
                    <a:pt x="34162" y="434593"/>
                  </a:lnTo>
                  <a:lnTo>
                    <a:pt x="39115" y="438276"/>
                  </a:lnTo>
                  <a:lnTo>
                    <a:pt x="44068" y="441832"/>
                  </a:lnTo>
                  <a:lnTo>
                    <a:pt x="49910" y="443356"/>
                  </a:lnTo>
                  <a:lnTo>
                    <a:pt x="56768" y="442848"/>
                  </a:lnTo>
                  <a:lnTo>
                    <a:pt x="162813" y="433704"/>
                  </a:lnTo>
                  <a:lnTo>
                    <a:pt x="206247" y="427100"/>
                  </a:lnTo>
                  <a:lnTo>
                    <a:pt x="250485" y="410888"/>
                  </a:lnTo>
                  <a:lnTo>
                    <a:pt x="285003" y="384841"/>
                  </a:lnTo>
                  <a:lnTo>
                    <a:pt x="292061" y="376046"/>
                  </a:lnTo>
                  <a:lnTo>
                    <a:pt x="106933" y="376046"/>
                  </a:lnTo>
                  <a:lnTo>
                    <a:pt x="97281" y="262635"/>
                  </a:lnTo>
                  <a:lnTo>
                    <a:pt x="145414" y="258444"/>
                  </a:lnTo>
                  <a:lnTo>
                    <a:pt x="155985" y="257800"/>
                  </a:lnTo>
                  <a:lnTo>
                    <a:pt x="298653" y="257762"/>
                  </a:lnTo>
                  <a:lnTo>
                    <a:pt x="298136" y="256774"/>
                  </a:lnTo>
                  <a:lnTo>
                    <a:pt x="270382" y="227155"/>
                  </a:lnTo>
                  <a:lnTo>
                    <a:pt x="232479" y="212472"/>
                  </a:lnTo>
                  <a:lnTo>
                    <a:pt x="224027" y="211327"/>
                  </a:lnTo>
                  <a:lnTo>
                    <a:pt x="230219" y="208166"/>
                  </a:lnTo>
                  <a:lnTo>
                    <a:pt x="236029" y="204612"/>
                  </a:lnTo>
                  <a:lnTo>
                    <a:pt x="237814" y="203326"/>
                  </a:lnTo>
                  <a:lnTo>
                    <a:pt x="92201" y="203326"/>
                  </a:lnTo>
                  <a:lnTo>
                    <a:pt x="83438" y="99694"/>
                  </a:lnTo>
                  <a:lnTo>
                    <a:pt x="124459" y="96265"/>
                  </a:lnTo>
                  <a:lnTo>
                    <a:pt x="133363" y="95670"/>
                  </a:lnTo>
                  <a:lnTo>
                    <a:pt x="266352" y="95599"/>
                  </a:lnTo>
                  <a:lnTo>
                    <a:pt x="264344" y="90011"/>
                  </a:lnTo>
                  <a:lnTo>
                    <a:pt x="238886" y="56959"/>
                  </a:lnTo>
                  <a:lnTo>
                    <a:pt x="198119" y="38498"/>
                  </a:lnTo>
                  <a:lnTo>
                    <a:pt x="171924" y="34500"/>
                  </a:lnTo>
                  <a:lnTo>
                    <a:pt x="156956" y="33813"/>
                  </a:lnTo>
                  <a:close/>
                </a:path>
                <a:path w="633730" h="443864">
                  <a:moveTo>
                    <a:pt x="298653" y="257762"/>
                  </a:moveTo>
                  <a:lnTo>
                    <a:pt x="165592" y="257762"/>
                  </a:lnTo>
                  <a:lnTo>
                    <a:pt x="174222" y="258319"/>
                  </a:lnTo>
                  <a:lnTo>
                    <a:pt x="181863" y="259460"/>
                  </a:lnTo>
                  <a:lnTo>
                    <a:pt x="217042" y="279018"/>
                  </a:lnTo>
                  <a:lnTo>
                    <a:pt x="228219" y="319404"/>
                  </a:lnTo>
                  <a:lnTo>
                    <a:pt x="227329" y="327405"/>
                  </a:lnTo>
                  <a:lnTo>
                    <a:pt x="201294" y="362076"/>
                  </a:lnTo>
                  <a:lnTo>
                    <a:pt x="106933" y="376046"/>
                  </a:lnTo>
                  <a:lnTo>
                    <a:pt x="292061" y="376046"/>
                  </a:lnTo>
                  <a:lnTo>
                    <a:pt x="308863" y="339597"/>
                  </a:lnTo>
                  <a:lnTo>
                    <a:pt x="312007" y="310933"/>
                  </a:lnTo>
                  <a:lnTo>
                    <a:pt x="311531" y="300481"/>
                  </a:lnTo>
                  <a:lnTo>
                    <a:pt x="310241" y="290649"/>
                  </a:lnTo>
                  <a:lnTo>
                    <a:pt x="308260" y="281352"/>
                  </a:lnTo>
                  <a:lnTo>
                    <a:pt x="305565" y="272603"/>
                  </a:lnTo>
                  <a:lnTo>
                    <a:pt x="302132" y="264413"/>
                  </a:lnTo>
                  <a:lnTo>
                    <a:pt x="298653" y="257762"/>
                  </a:lnTo>
                  <a:close/>
                </a:path>
                <a:path w="633730" h="443864">
                  <a:moveTo>
                    <a:pt x="266352" y="95599"/>
                  </a:moveTo>
                  <a:lnTo>
                    <a:pt x="141398" y="95599"/>
                  </a:lnTo>
                  <a:lnTo>
                    <a:pt x="148552" y="96051"/>
                  </a:lnTo>
                  <a:lnTo>
                    <a:pt x="154812" y="97027"/>
                  </a:lnTo>
                  <a:lnTo>
                    <a:pt x="186689" y="120141"/>
                  </a:lnTo>
                  <a:lnTo>
                    <a:pt x="189737" y="126237"/>
                  </a:lnTo>
                  <a:lnTo>
                    <a:pt x="191642" y="133350"/>
                  </a:lnTo>
                  <a:lnTo>
                    <a:pt x="192277" y="141350"/>
                  </a:lnTo>
                  <a:lnTo>
                    <a:pt x="192912" y="148589"/>
                  </a:lnTo>
                  <a:lnTo>
                    <a:pt x="177545" y="185292"/>
                  </a:lnTo>
                  <a:lnTo>
                    <a:pt x="137540" y="199516"/>
                  </a:lnTo>
                  <a:lnTo>
                    <a:pt x="92201" y="203326"/>
                  </a:lnTo>
                  <a:lnTo>
                    <a:pt x="237814" y="203326"/>
                  </a:lnTo>
                  <a:lnTo>
                    <a:pt x="265215" y="170737"/>
                  </a:lnTo>
                  <a:lnTo>
                    <a:pt x="272895" y="131750"/>
                  </a:lnTo>
                  <a:lnTo>
                    <a:pt x="272541" y="124586"/>
                  </a:lnTo>
                  <a:lnTo>
                    <a:pt x="270873" y="112109"/>
                  </a:lnTo>
                  <a:lnTo>
                    <a:pt x="268144" y="100583"/>
                  </a:lnTo>
                  <a:lnTo>
                    <a:pt x="266352" y="95599"/>
                  </a:lnTo>
                  <a:close/>
                </a:path>
                <a:path w="633730" h="443864">
                  <a:moveTo>
                    <a:pt x="531334" y="84581"/>
                  </a:moveTo>
                  <a:lnTo>
                    <a:pt x="449960" y="84581"/>
                  </a:lnTo>
                  <a:lnTo>
                    <a:pt x="472058" y="344296"/>
                  </a:lnTo>
                  <a:lnTo>
                    <a:pt x="397763" y="350646"/>
                  </a:lnTo>
                  <a:lnTo>
                    <a:pt x="389635" y="358520"/>
                  </a:lnTo>
                  <a:lnTo>
                    <a:pt x="388619" y="361060"/>
                  </a:lnTo>
                  <a:lnTo>
                    <a:pt x="388111" y="364363"/>
                  </a:lnTo>
                  <a:lnTo>
                    <a:pt x="387984" y="368426"/>
                  </a:lnTo>
                  <a:lnTo>
                    <a:pt x="387731" y="372490"/>
                  </a:lnTo>
                  <a:lnTo>
                    <a:pt x="387984" y="377443"/>
                  </a:lnTo>
                  <a:lnTo>
                    <a:pt x="389034" y="389508"/>
                  </a:lnTo>
                  <a:lnTo>
                    <a:pt x="389635" y="394080"/>
                  </a:lnTo>
                  <a:lnTo>
                    <a:pt x="390651" y="398017"/>
                  </a:lnTo>
                  <a:lnTo>
                    <a:pt x="391540" y="401954"/>
                  </a:lnTo>
                  <a:lnTo>
                    <a:pt x="392683" y="405129"/>
                  </a:lnTo>
                  <a:lnTo>
                    <a:pt x="394081" y="407415"/>
                  </a:lnTo>
                  <a:lnTo>
                    <a:pt x="395350" y="409575"/>
                  </a:lnTo>
                  <a:lnTo>
                    <a:pt x="396875" y="411225"/>
                  </a:lnTo>
                  <a:lnTo>
                    <a:pt x="399922" y="413003"/>
                  </a:lnTo>
                  <a:lnTo>
                    <a:pt x="401446" y="413384"/>
                  </a:lnTo>
                  <a:lnTo>
                    <a:pt x="623315" y="394461"/>
                  </a:lnTo>
                  <a:lnTo>
                    <a:pt x="625220" y="394334"/>
                  </a:lnTo>
                  <a:lnTo>
                    <a:pt x="633602" y="373252"/>
                  </a:lnTo>
                  <a:lnTo>
                    <a:pt x="633476" y="368300"/>
                  </a:lnTo>
                  <a:lnTo>
                    <a:pt x="633094" y="362584"/>
                  </a:lnTo>
                  <a:lnTo>
                    <a:pt x="632586" y="356615"/>
                  </a:lnTo>
                  <a:lnTo>
                    <a:pt x="631796" y="351535"/>
                  </a:lnTo>
                  <a:lnTo>
                    <a:pt x="630935" y="347725"/>
                  </a:lnTo>
                  <a:lnTo>
                    <a:pt x="630173" y="343788"/>
                  </a:lnTo>
                  <a:lnTo>
                    <a:pt x="629031" y="340613"/>
                  </a:lnTo>
                  <a:lnTo>
                    <a:pt x="627760" y="338200"/>
                  </a:lnTo>
                  <a:lnTo>
                    <a:pt x="627319" y="337438"/>
                  </a:lnTo>
                  <a:lnTo>
                    <a:pt x="552957" y="337438"/>
                  </a:lnTo>
                  <a:lnTo>
                    <a:pt x="531334" y="84581"/>
                  </a:lnTo>
                  <a:close/>
                </a:path>
                <a:path w="633730" h="443864">
                  <a:moveTo>
                    <a:pt x="619886" y="331723"/>
                  </a:moveTo>
                  <a:lnTo>
                    <a:pt x="617982" y="331850"/>
                  </a:lnTo>
                  <a:lnTo>
                    <a:pt x="552957" y="337438"/>
                  </a:lnTo>
                  <a:lnTo>
                    <a:pt x="627319" y="337438"/>
                  </a:lnTo>
                  <a:lnTo>
                    <a:pt x="626363" y="335788"/>
                  </a:lnTo>
                  <a:lnTo>
                    <a:pt x="624839" y="334136"/>
                  </a:lnTo>
                  <a:lnTo>
                    <a:pt x="621538" y="332104"/>
                  </a:lnTo>
                  <a:lnTo>
                    <a:pt x="619886" y="331723"/>
                  </a:lnTo>
                  <a:close/>
                </a:path>
                <a:path w="633730" h="443864">
                  <a:moveTo>
                    <a:pt x="511809" y="0"/>
                  </a:moveTo>
                  <a:lnTo>
                    <a:pt x="506856" y="0"/>
                  </a:lnTo>
                  <a:lnTo>
                    <a:pt x="502031" y="126"/>
                  </a:lnTo>
                  <a:lnTo>
                    <a:pt x="495681" y="507"/>
                  </a:lnTo>
                  <a:lnTo>
                    <a:pt x="487933" y="1269"/>
                  </a:lnTo>
                  <a:lnTo>
                    <a:pt x="481456" y="1777"/>
                  </a:lnTo>
                  <a:lnTo>
                    <a:pt x="453008" y="8254"/>
                  </a:lnTo>
                  <a:lnTo>
                    <a:pt x="372109" y="71119"/>
                  </a:lnTo>
                  <a:lnTo>
                    <a:pt x="369696" y="72897"/>
                  </a:lnTo>
                  <a:lnTo>
                    <a:pt x="367919" y="74675"/>
                  </a:lnTo>
                  <a:lnTo>
                    <a:pt x="366648" y="76200"/>
                  </a:lnTo>
                  <a:lnTo>
                    <a:pt x="365251" y="77723"/>
                  </a:lnTo>
                  <a:lnTo>
                    <a:pt x="364363" y="79755"/>
                  </a:lnTo>
                  <a:lnTo>
                    <a:pt x="363092" y="84327"/>
                  </a:lnTo>
                  <a:lnTo>
                    <a:pt x="362711" y="87121"/>
                  </a:lnTo>
                  <a:lnTo>
                    <a:pt x="362838" y="90296"/>
                  </a:lnTo>
                  <a:lnTo>
                    <a:pt x="362838" y="93598"/>
                  </a:lnTo>
                  <a:lnTo>
                    <a:pt x="363092" y="97662"/>
                  </a:lnTo>
                  <a:lnTo>
                    <a:pt x="363600" y="102488"/>
                  </a:lnTo>
                  <a:lnTo>
                    <a:pt x="364235" y="110362"/>
                  </a:lnTo>
                  <a:lnTo>
                    <a:pt x="364997" y="116331"/>
                  </a:lnTo>
                  <a:lnTo>
                    <a:pt x="367029" y="124967"/>
                  </a:lnTo>
                  <a:lnTo>
                    <a:pt x="368426" y="127888"/>
                  </a:lnTo>
                  <a:lnTo>
                    <a:pt x="370331" y="129412"/>
                  </a:lnTo>
                  <a:lnTo>
                    <a:pt x="372236" y="131063"/>
                  </a:lnTo>
                  <a:lnTo>
                    <a:pt x="449960" y="84581"/>
                  </a:lnTo>
                  <a:lnTo>
                    <a:pt x="531334" y="84581"/>
                  </a:lnTo>
                  <a:lnTo>
                    <a:pt x="524738" y="7365"/>
                  </a:lnTo>
                  <a:lnTo>
                    <a:pt x="524636" y="5841"/>
                  </a:lnTo>
                  <a:lnTo>
                    <a:pt x="524128" y="4317"/>
                  </a:lnTo>
                  <a:lnTo>
                    <a:pt x="523113" y="3175"/>
                  </a:lnTo>
                  <a:lnTo>
                    <a:pt x="522223" y="2031"/>
                  </a:lnTo>
                  <a:lnTo>
                    <a:pt x="520445" y="1142"/>
                  </a:lnTo>
                  <a:lnTo>
                    <a:pt x="518032" y="634"/>
                  </a:lnTo>
                  <a:lnTo>
                    <a:pt x="515492" y="126"/>
                  </a:lnTo>
                  <a:lnTo>
                    <a:pt x="511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22704" y="2444495"/>
              <a:ext cx="3968496" cy="12313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1472" y="3078479"/>
              <a:ext cx="2136648" cy="10210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1877" y="2621279"/>
              <a:ext cx="3318051" cy="11070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05685" y="2055622"/>
            <a:ext cx="316293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810" marR="8255" indent="-372745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FFA100"/>
                </a:solidFill>
                <a:latin typeface="Carlito"/>
                <a:cs typeface="Carlito"/>
              </a:rPr>
              <a:t>Gom </a:t>
            </a:r>
            <a:r>
              <a:rPr sz="2000" b="1" spc="-45" dirty="0">
                <a:solidFill>
                  <a:srgbClr val="FFA100"/>
                </a:solidFill>
                <a:latin typeface="Arial"/>
                <a:cs typeface="Arial"/>
              </a:rPr>
              <a:t>tất </a:t>
            </a:r>
            <a:r>
              <a:rPr sz="2000" b="1" spc="-204" dirty="0">
                <a:solidFill>
                  <a:srgbClr val="FFA100"/>
                </a:solidFill>
                <a:latin typeface="Arial"/>
                <a:cs typeface="Arial"/>
              </a:rPr>
              <a:t>cả </a:t>
            </a:r>
            <a:r>
              <a:rPr sz="2000" b="1" spc="-165" dirty="0">
                <a:solidFill>
                  <a:srgbClr val="FFA100"/>
                </a:solidFill>
                <a:latin typeface="Arial"/>
                <a:cs typeface="Arial"/>
              </a:rPr>
              <a:t>đường </a:t>
            </a:r>
            <a:r>
              <a:rPr sz="2000" b="1" spc="-145" dirty="0">
                <a:solidFill>
                  <a:srgbClr val="FFA100"/>
                </a:solidFill>
                <a:latin typeface="Arial"/>
                <a:cs typeface="Arial"/>
              </a:rPr>
              <a:t>dẫn </a:t>
            </a:r>
            <a:r>
              <a:rPr sz="2000" b="1" spc="-80" dirty="0">
                <a:solidFill>
                  <a:srgbClr val="FFA100"/>
                </a:solidFill>
                <a:latin typeface="Arial"/>
                <a:cs typeface="Arial"/>
              </a:rPr>
              <a:t>tiền </a:t>
            </a:r>
            <a:r>
              <a:rPr sz="2000" b="1" spc="-85" dirty="0">
                <a:solidFill>
                  <a:srgbClr val="FFA100"/>
                </a:solidFill>
                <a:latin typeface="Arial"/>
                <a:cs typeface="Arial"/>
              </a:rPr>
              <a:t>tố  </a:t>
            </a:r>
            <a:r>
              <a:rPr sz="2000" b="1" spc="-170" dirty="0">
                <a:solidFill>
                  <a:srgbClr val="FFA100"/>
                </a:solidFill>
                <a:latin typeface="Arial"/>
                <a:cs typeface="Arial"/>
              </a:rPr>
              <a:t>Biến </a:t>
            </a:r>
            <a:r>
              <a:rPr sz="2000" b="1" spc="-105" dirty="0">
                <a:solidFill>
                  <a:srgbClr val="FFA100"/>
                </a:solidFill>
                <a:latin typeface="Arial"/>
                <a:cs typeface="Arial"/>
              </a:rPr>
              <a:t>đổi </a:t>
            </a:r>
            <a:r>
              <a:rPr sz="2000" b="1" spc="-185" dirty="0">
                <a:solidFill>
                  <a:srgbClr val="FFA100"/>
                </a:solidFill>
                <a:latin typeface="Arial"/>
                <a:cs typeface="Arial"/>
              </a:rPr>
              <a:t>của </a:t>
            </a:r>
            <a:r>
              <a:rPr sz="2000" b="1" spc="-180" dirty="0">
                <a:solidFill>
                  <a:srgbClr val="FFA100"/>
                </a:solidFill>
                <a:latin typeface="Arial"/>
                <a:cs typeface="Arial"/>
              </a:rPr>
              <a:t>hạng </a:t>
            </a:r>
            <a:r>
              <a:rPr sz="2000" b="1" spc="-195" dirty="0">
                <a:solidFill>
                  <a:srgbClr val="FFA100"/>
                </a:solidFill>
                <a:latin typeface="Arial"/>
                <a:cs typeface="Arial"/>
              </a:rPr>
              <a:t>mục</a:t>
            </a:r>
            <a:r>
              <a:rPr sz="2000" b="1" spc="10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FFA100"/>
                </a:solidFill>
                <a:latin typeface="Arial"/>
                <a:cs typeface="Arial"/>
              </a:rPr>
              <a:t>để</a:t>
            </a:r>
            <a:endParaRPr sz="2000">
              <a:latin typeface="Arial"/>
              <a:cs typeface="Arial"/>
            </a:endParaRPr>
          </a:p>
          <a:p>
            <a:pPr marL="2003425">
              <a:lnSpc>
                <a:spcPct val="100000"/>
              </a:lnSpc>
              <a:spcBef>
                <a:spcPts val="5"/>
              </a:spcBef>
            </a:pPr>
            <a:r>
              <a:rPr sz="2000" b="1" spc="-95" dirty="0">
                <a:solidFill>
                  <a:srgbClr val="FFA100"/>
                </a:solidFill>
                <a:latin typeface="Arial"/>
                <a:cs typeface="Arial"/>
              </a:rPr>
              <a:t>tạo</a:t>
            </a:r>
            <a:r>
              <a:rPr sz="2000" b="1" spc="-155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A100"/>
                </a:solidFill>
                <a:latin typeface="Carlito"/>
                <a:cs typeface="Carlito"/>
              </a:rPr>
              <a:t>CSMDL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5797" y="3950284"/>
            <a:ext cx="272161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2865" algn="r">
              <a:lnSpc>
                <a:spcPct val="100000"/>
              </a:lnSpc>
              <a:spcBef>
                <a:spcPts val="95"/>
              </a:spcBef>
            </a:pPr>
            <a:r>
              <a:rPr sz="2000" b="1" spc="-155" dirty="0">
                <a:solidFill>
                  <a:srgbClr val="FFA100"/>
                </a:solidFill>
                <a:latin typeface="Arial"/>
                <a:cs typeface="Arial"/>
              </a:rPr>
              <a:t>Bắt </a:t>
            </a:r>
            <a:r>
              <a:rPr sz="2000" b="1" spc="-130" dirty="0">
                <a:solidFill>
                  <a:srgbClr val="FFA100"/>
                </a:solidFill>
                <a:latin typeface="Arial"/>
                <a:cs typeface="Arial"/>
              </a:rPr>
              <a:t>đầu </a:t>
            </a:r>
            <a:r>
              <a:rPr sz="2000" b="1" spc="-70" dirty="0">
                <a:solidFill>
                  <a:srgbClr val="FFA100"/>
                </a:solidFill>
                <a:latin typeface="Arial"/>
                <a:cs typeface="Arial"/>
              </a:rPr>
              <a:t>từ </a:t>
            </a:r>
            <a:r>
              <a:rPr sz="2000" b="1" spc="-145" dirty="0">
                <a:solidFill>
                  <a:srgbClr val="FFA100"/>
                </a:solidFill>
                <a:latin typeface="Arial"/>
                <a:cs typeface="Arial"/>
              </a:rPr>
              <a:t>mẫu </a:t>
            </a:r>
            <a:r>
              <a:rPr sz="2000" b="1" spc="-150" dirty="0">
                <a:solidFill>
                  <a:srgbClr val="FFA100"/>
                </a:solidFill>
                <a:latin typeface="Arial"/>
                <a:cs typeface="Arial"/>
              </a:rPr>
              <a:t>phổ</a:t>
            </a:r>
            <a:r>
              <a:rPr sz="2000" b="1" spc="-7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A100"/>
                </a:solidFill>
                <a:latin typeface="Arial"/>
                <a:cs typeface="Arial"/>
              </a:rPr>
              <a:t>biến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b="1" spc="-160" dirty="0">
                <a:solidFill>
                  <a:srgbClr val="FFA100"/>
                </a:solidFill>
                <a:latin typeface="Arial"/>
                <a:cs typeface="Arial"/>
              </a:rPr>
              <a:t>cuối </a:t>
            </a:r>
            <a:r>
              <a:rPr sz="2000" b="1" spc="-180" dirty="0">
                <a:solidFill>
                  <a:srgbClr val="FFA100"/>
                </a:solidFill>
                <a:latin typeface="Arial"/>
                <a:cs typeface="Arial"/>
              </a:rPr>
              <a:t>bảng </a:t>
            </a:r>
            <a:r>
              <a:rPr sz="2000" b="1" spc="-185" dirty="0">
                <a:solidFill>
                  <a:srgbClr val="FFA100"/>
                </a:solidFill>
                <a:latin typeface="Arial"/>
                <a:cs typeface="Arial"/>
              </a:rPr>
              <a:t>của </a:t>
            </a:r>
            <a:r>
              <a:rPr sz="2000" b="1" spc="-20" dirty="0">
                <a:solidFill>
                  <a:srgbClr val="FFA100"/>
                </a:solidFill>
                <a:latin typeface="Carlito"/>
                <a:cs typeface="Carlito"/>
              </a:rPr>
              <a:t>cây</a:t>
            </a:r>
            <a:r>
              <a:rPr sz="2000" b="1" spc="155" dirty="0">
                <a:solidFill>
                  <a:srgbClr val="FFA100"/>
                </a:solidFill>
                <a:latin typeface="Carlito"/>
                <a:cs typeface="Carlito"/>
              </a:rPr>
              <a:t> </a:t>
            </a:r>
            <a:r>
              <a:rPr sz="2000" b="1" spc="-15" dirty="0">
                <a:solidFill>
                  <a:srgbClr val="FFA100"/>
                </a:solidFill>
                <a:latin typeface="Carlito"/>
                <a:cs typeface="Carlito"/>
              </a:rPr>
              <a:t>fp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2258" y="2398522"/>
            <a:ext cx="295338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b="1" spc="-135" dirty="0">
                <a:solidFill>
                  <a:srgbClr val="FFA100"/>
                </a:solidFill>
                <a:latin typeface="Arial"/>
                <a:cs typeface="Arial"/>
              </a:rPr>
              <a:t>Duyệt </a:t>
            </a:r>
            <a:r>
              <a:rPr sz="2000" b="1" spc="-20" dirty="0">
                <a:solidFill>
                  <a:srgbClr val="FFA100"/>
                </a:solidFill>
                <a:latin typeface="Carlito"/>
                <a:cs typeface="Carlito"/>
              </a:rPr>
              <a:t>cây </a:t>
            </a:r>
            <a:r>
              <a:rPr sz="2000" b="1" spc="-5" dirty="0">
                <a:solidFill>
                  <a:srgbClr val="FFA100"/>
                </a:solidFill>
                <a:latin typeface="Carlito"/>
                <a:cs typeface="Carlito"/>
              </a:rPr>
              <a:t>FP theo </a:t>
            </a:r>
            <a:r>
              <a:rPr sz="2000" b="1" spc="-105" dirty="0">
                <a:solidFill>
                  <a:srgbClr val="FFA100"/>
                </a:solidFill>
                <a:latin typeface="Arial"/>
                <a:cs typeface="Arial"/>
              </a:rPr>
              <a:t>kết </a:t>
            </a:r>
            <a:r>
              <a:rPr sz="2000" b="1" spc="-120" dirty="0">
                <a:solidFill>
                  <a:srgbClr val="FFA100"/>
                </a:solidFill>
                <a:latin typeface="Arial"/>
                <a:cs typeface="Arial"/>
              </a:rPr>
              <a:t>nối  </a:t>
            </a:r>
            <a:r>
              <a:rPr sz="2000" b="1" spc="-225" dirty="0">
                <a:solidFill>
                  <a:srgbClr val="FFA100"/>
                </a:solidFill>
                <a:latin typeface="Arial"/>
                <a:cs typeface="Arial"/>
              </a:rPr>
              <a:t>Của </a:t>
            </a:r>
            <a:r>
              <a:rPr sz="2000" b="1" spc="-125" dirty="0">
                <a:solidFill>
                  <a:srgbClr val="FFA100"/>
                </a:solidFill>
                <a:latin typeface="Arial"/>
                <a:cs typeface="Arial"/>
              </a:rPr>
              <a:t>mỗi </a:t>
            </a:r>
            <a:r>
              <a:rPr sz="2000" b="1" spc="-180" dirty="0">
                <a:solidFill>
                  <a:srgbClr val="FFA100"/>
                </a:solidFill>
                <a:latin typeface="Arial"/>
                <a:cs typeface="Arial"/>
              </a:rPr>
              <a:t>hạng </a:t>
            </a:r>
            <a:r>
              <a:rPr sz="2000" b="1" spc="-195" dirty="0">
                <a:solidFill>
                  <a:srgbClr val="FFA100"/>
                </a:solidFill>
                <a:latin typeface="Arial"/>
                <a:cs typeface="Arial"/>
              </a:rPr>
              <a:t>mục </a:t>
            </a:r>
            <a:r>
              <a:rPr sz="2000" b="1" spc="-150" dirty="0">
                <a:solidFill>
                  <a:srgbClr val="FFA100"/>
                </a:solidFill>
                <a:latin typeface="Arial"/>
                <a:cs typeface="Arial"/>
              </a:rPr>
              <a:t>phổ</a:t>
            </a:r>
            <a:r>
              <a:rPr sz="2000" b="1" spc="-18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A100"/>
                </a:solidFill>
                <a:latin typeface="Arial"/>
                <a:cs typeface="Arial"/>
              </a:rPr>
              <a:t>biến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9704" y="4225374"/>
            <a:ext cx="3221990" cy="68072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000" b="1" spc="-25" dirty="0">
                <a:solidFill>
                  <a:srgbClr val="FFA100"/>
                </a:solidFill>
                <a:latin typeface="Carlito"/>
                <a:cs typeface="Carlito"/>
              </a:rPr>
              <a:t>Xây </a:t>
            </a:r>
            <a:r>
              <a:rPr sz="2000" b="1" spc="-185" dirty="0">
                <a:solidFill>
                  <a:srgbClr val="FFA100"/>
                </a:solidFill>
                <a:latin typeface="Arial"/>
                <a:cs typeface="Arial"/>
              </a:rPr>
              <a:t>dựng </a:t>
            </a:r>
            <a:r>
              <a:rPr sz="2000" b="1" spc="-220" dirty="0">
                <a:solidFill>
                  <a:srgbClr val="FFA100"/>
                </a:solidFill>
                <a:latin typeface="Arial"/>
                <a:cs typeface="Arial"/>
              </a:rPr>
              <a:t>cơ </a:t>
            </a:r>
            <a:r>
              <a:rPr sz="2000" b="1" spc="-245" dirty="0">
                <a:solidFill>
                  <a:srgbClr val="FFA100"/>
                </a:solidFill>
                <a:latin typeface="Arial"/>
                <a:cs typeface="Arial"/>
              </a:rPr>
              <a:t>sở </a:t>
            </a:r>
            <a:r>
              <a:rPr sz="2000" b="1" spc="-145" dirty="0">
                <a:solidFill>
                  <a:srgbClr val="FFA100"/>
                </a:solidFill>
                <a:latin typeface="Arial"/>
                <a:cs typeface="Arial"/>
              </a:rPr>
              <a:t>mẫu </a:t>
            </a:r>
            <a:r>
              <a:rPr sz="2000" b="1" spc="-110" dirty="0">
                <a:solidFill>
                  <a:srgbClr val="FFA100"/>
                </a:solidFill>
                <a:latin typeface="Arial"/>
                <a:cs typeface="Arial"/>
              </a:rPr>
              <a:t>điều</a:t>
            </a:r>
            <a:r>
              <a:rPr sz="2000" b="1" spc="-35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A100"/>
                </a:solidFill>
                <a:latin typeface="Arial"/>
                <a:cs typeface="Arial"/>
              </a:rPr>
              <a:t>kiện</a:t>
            </a:r>
            <a:endParaRPr sz="200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500"/>
              </a:spcBef>
            </a:pPr>
            <a:r>
              <a:rPr sz="1200" spc="-80" dirty="0">
                <a:solidFill>
                  <a:srgbClr val="D9D9D9"/>
                </a:solidFill>
                <a:latin typeface="Arial Black"/>
                <a:cs typeface="Arial Black"/>
              </a:rPr>
              <a:t>Conditional </a:t>
            </a:r>
            <a:r>
              <a:rPr sz="1200" spc="-90" dirty="0">
                <a:solidFill>
                  <a:srgbClr val="D9D9D9"/>
                </a:solidFill>
                <a:latin typeface="Arial Black"/>
                <a:cs typeface="Arial Black"/>
              </a:rPr>
              <a:t>pattern</a:t>
            </a:r>
            <a:r>
              <a:rPr sz="1200" spc="-65" dirty="0">
                <a:solidFill>
                  <a:srgbClr val="D9D9D9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D9D9D9"/>
                </a:solidFill>
                <a:latin typeface="Arial Black"/>
                <a:cs typeface="Arial Black"/>
              </a:rPr>
              <a:t>base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45913" y="2564892"/>
            <a:ext cx="1790064" cy="4293235"/>
            <a:chOff x="5145913" y="2564892"/>
            <a:chExt cx="1790064" cy="4293235"/>
          </a:xfrm>
        </p:grpSpPr>
        <p:sp>
          <p:nvSpPr>
            <p:cNvPr id="9" name="object 9"/>
            <p:cNvSpPr/>
            <p:nvPr/>
          </p:nvSpPr>
          <p:spPr>
            <a:xfrm>
              <a:off x="5838825" y="4727067"/>
              <a:ext cx="1097280" cy="2131060"/>
            </a:xfrm>
            <a:custGeom>
              <a:avLst/>
              <a:gdLst/>
              <a:ahLst/>
              <a:cxnLst/>
              <a:rect l="l" t="t" r="r" b="b"/>
              <a:pathLst>
                <a:path w="1097279" h="2131059">
                  <a:moveTo>
                    <a:pt x="1097026" y="0"/>
                  </a:moveTo>
                  <a:lnTo>
                    <a:pt x="571753" y="0"/>
                  </a:lnTo>
                  <a:lnTo>
                    <a:pt x="655954" y="84073"/>
                  </a:lnTo>
                  <a:lnTo>
                    <a:pt x="14350" y="725677"/>
                  </a:lnTo>
                  <a:lnTo>
                    <a:pt x="19558" y="730757"/>
                  </a:lnTo>
                  <a:lnTo>
                    <a:pt x="0" y="730757"/>
                  </a:lnTo>
                  <a:lnTo>
                    <a:pt x="0" y="2130931"/>
                  </a:lnTo>
                  <a:lnTo>
                    <a:pt x="473963" y="2130931"/>
                  </a:lnTo>
                  <a:lnTo>
                    <a:pt x="473963" y="980058"/>
                  </a:lnTo>
                  <a:lnTo>
                    <a:pt x="1012951" y="441070"/>
                  </a:lnTo>
                  <a:lnTo>
                    <a:pt x="1097026" y="525271"/>
                  </a:lnTo>
                  <a:lnTo>
                    <a:pt x="109702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5913" y="2564892"/>
              <a:ext cx="1789938" cy="25299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2" name="object 7"/>
          <p:cNvSpPr txBox="1">
            <a:spLocks/>
          </p:cNvSpPr>
          <p:nvPr/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vi-VN" sz="2800" b="1" spc="-5" smtClean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lang="vi-VN"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484249" y="1178217"/>
              <a:ext cx="5086350" cy="4697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68718" y="2416301"/>
              <a:ext cx="3307969" cy="4441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200" y="2014727"/>
              <a:ext cx="1612391" cy="15148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8941" y="2448768"/>
              <a:ext cx="637540" cy="445770"/>
            </a:xfrm>
            <a:custGeom>
              <a:avLst/>
              <a:gdLst/>
              <a:ahLst/>
              <a:cxnLst/>
              <a:rect l="l" t="t" r="r" b="b"/>
              <a:pathLst>
                <a:path w="637539" h="445769">
                  <a:moveTo>
                    <a:pt x="156956" y="35764"/>
                  </a:moveTo>
                  <a:lnTo>
                    <a:pt x="15875" y="46273"/>
                  </a:lnTo>
                  <a:lnTo>
                    <a:pt x="0" y="64307"/>
                  </a:lnTo>
                  <a:lnTo>
                    <a:pt x="30479" y="421177"/>
                  </a:lnTo>
                  <a:lnTo>
                    <a:pt x="31241" y="430321"/>
                  </a:lnTo>
                  <a:lnTo>
                    <a:pt x="34162" y="436544"/>
                  </a:lnTo>
                  <a:lnTo>
                    <a:pt x="39115" y="440227"/>
                  </a:lnTo>
                  <a:lnTo>
                    <a:pt x="44068" y="443783"/>
                  </a:lnTo>
                  <a:lnTo>
                    <a:pt x="49910" y="445307"/>
                  </a:lnTo>
                  <a:lnTo>
                    <a:pt x="56768" y="444799"/>
                  </a:lnTo>
                  <a:lnTo>
                    <a:pt x="162813" y="435655"/>
                  </a:lnTo>
                  <a:lnTo>
                    <a:pt x="206247" y="429051"/>
                  </a:lnTo>
                  <a:lnTo>
                    <a:pt x="250485" y="412839"/>
                  </a:lnTo>
                  <a:lnTo>
                    <a:pt x="285003" y="386792"/>
                  </a:lnTo>
                  <a:lnTo>
                    <a:pt x="292061" y="377997"/>
                  </a:lnTo>
                  <a:lnTo>
                    <a:pt x="106933" y="377997"/>
                  </a:lnTo>
                  <a:lnTo>
                    <a:pt x="97281" y="264586"/>
                  </a:lnTo>
                  <a:lnTo>
                    <a:pt x="145414" y="260395"/>
                  </a:lnTo>
                  <a:lnTo>
                    <a:pt x="155985" y="259750"/>
                  </a:lnTo>
                  <a:lnTo>
                    <a:pt x="298653" y="259713"/>
                  </a:lnTo>
                  <a:lnTo>
                    <a:pt x="298136" y="258724"/>
                  </a:lnTo>
                  <a:lnTo>
                    <a:pt x="270382" y="229106"/>
                  </a:lnTo>
                  <a:lnTo>
                    <a:pt x="232479" y="214423"/>
                  </a:lnTo>
                  <a:lnTo>
                    <a:pt x="224027" y="213278"/>
                  </a:lnTo>
                  <a:lnTo>
                    <a:pt x="230219" y="210117"/>
                  </a:lnTo>
                  <a:lnTo>
                    <a:pt x="236029" y="206563"/>
                  </a:lnTo>
                  <a:lnTo>
                    <a:pt x="237814" y="205277"/>
                  </a:lnTo>
                  <a:lnTo>
                    <a:pt x="92201" y="205277"/>
                  </a:lnTo>
                  <a:lnTo>
                    <a:pt x="83438" y="101645"/>
                  </a:lnTo>
                  <a:lnTo>
                    <a:pt x="124459" y="98216"/>
                  </a:lnTo>
                  <a:lnTo>
                    <a:pt x="133363" y="97621"/>
                  </a:lnTo>
                  <a:lnTo>
                    <a:pt x="266352" y="97549"/>
                  </a:lnTo>
                  <a:lnTo>
                    <a:pt x="264344" y="91961"/>
                  </a:lnTo>
                  <a:lnTo>
                    <a:pt x="238886" y="58910"/>
                  </a:lnTo>
                  <a:lnTo>
                    <a:pt x="198119" y="40449"/>
                  </a:lnTo>
                  <a:lnTo>
                    <a:pt x="171924" y="36450"/>
                  </a:lnTo>
                  <a:lnTo>
                    <a:pt x="156956" y="35764"/>
                  </a:lnTo>
                  <a:close/>
                </a:path>
                <a:path w="637539" h="445769">
                  <a:moveTo>
                    <a:pt x="298653" y="259713"/>
                  </a:moveTo>
                  <a:lnTo>
                    <a:pt x="165592" y="259713"/>
                  </a:lnTo>
                  <a:lnTo>
                    <a:pt x="174222" y="260270"/>
                  </a:lnTo>
                  <a:lnTo>
                    <a:pt x="181863" y="261411"/>
                  </a:lnTo>
                  <a:lnTo>
                    <a:pt x="217042" y="280969"/>
                  </a:lnTo>
                  <a:lnTo>
                    <a:pt x="228219" y="321355"/>
                  </a:lnTo>
                  <a:lnTo>
                    <a:pt x="227329" y="329356"/>
                  </a:lnTo>
                  <a:lnTo>
                    <a:pt x="201294" y="364027"/>
                  </a:lnTo>
                  <a:lnTo>
                    <a:pt x="106933" y="377997"/>
                  </a:lnTo>
                  <a:lnTo>
                    <a:pt x="292061" y="377997"/>
                  </a:lnTo>
                  <a:lnTo>
                    <a:pt x="308863" y="341548"/>
                  </a:lnTo>
                  <a:lnTo>
                    <a:pt x="312007" y="312884"/>
                  </a:lnTo>
                  <a:lnTo>
                    <a:pt x="311531" y="302432"/>
                  </a:lnTo>
                  <a:lnTo>
                    <a:pt x="310241" y="292600"/>
                  </a:lnTo>
                  <a:lnTo>
                    <a:pt x="308260" y="283303"/>
                  </a:lnTo>
                  <a:lnTo>
                    <a:pt x="305565" y="274554"/>
                  </a:lnTo>
                  <a:lnTo>
                    <a:pt x="302132" y="266364"/>
                  </a:lnTo>
                  <a:lnTo>
                    <a:pt x="298653" y="259713"/>
                  </a:lnTo>
                  <a:close/>
                </a:path>
                <a:path w="637539" h="445769">
                  <a:moveTo>
                    <a:pt x="266352" y="97549"/>
                  </a:moveTo>
                  <a:lnTo>
                    <a:pt x="141398" y="97549"/>
                  </a:lnTo>
                  <a:lnTo>
                    <a:pt x="148552" y="98002"/>
                  </a:lnTo>
                  <a:lnTo>
                    <a:pt x="154812" y="98978"/>
                  </a:lnTo>
                  <a:lnTo>
                    <a:pt x="186689" y="122092"/>
                  </a:lnTo>
                  <a:lnTo>
                    <a:pt x="189737" y="128188"/>
                  </a:lnTo>
                  <a:lnTo>
                    <a:pt x="191642" y="135300"/>
                  </a:lnTo>
                  <a:lnTo>
                    <a:pt x="192277" y="143301"/>
                  </a:lnTo>
                  <a:lnTo>
                    <a:pt x="192912" y="150540"/>
                  </a:lnTo>
                  <a:lnTo>
                    <a:pt x="177545" y="187243"/>
                  </a:lnTo>
                  <a:lnTo>
                    <a:pt x="137540" y="201467"/>
                  </a:lnTo>
                  <a:lnTo>
                    <a:pt x="92201" y="205277"/>
                  </a:lnTo>
                  <a:lnTo>
                    <a:pt x="237814" y="205277"/>
                  </a:lnTo>
                  <a:lnTo>
                    <a:pt x="265215" y="172688"/>
                  </a:lnTo>
                  <a:lnTo>
                    <a:pt x="272895" y="133701"/>
                  </a:lnTo>
                  <a:lnTo>
                    <a:pt x="272541" y="126537"/>
                  </a:lnTo>
                  <a:lnTo>
                    <a:pt x="270873" y="114059"/>
                  </a:lnTo>
                  <a:lnTo>
                    <a:pt x="268144" y="102534"/>
                  </a:lnTo>
                  <a:lnTo>
                    <a:pt x="266352" y="97549"/>
                  </a:lnTo>
                  <a:close/>
                </a:path>
                <a:path w="637539" h="445769">
                  <a:moveTo>
                    <a:pt x="594330" y="75229"/>
                  </a:moveTo>
                  <a:lnTo>
                    <a:pt x="455802" y="75229"/>
                  </a:lnTo>
                  <a:lnTo>
                    <a:pt x="463422" y="75864"/>
                  </a:lnTo>
                  <a:lnTo>
                    <a:pt x="476631" y="79928"/>
                  </a:lnTo>
                  <a:lnTo>
                    <a:pt x="502031" y="114472"/>
                  </a:lnTo>
                  <a:lnTo>
                    <a:pt x="503300" y="128569"/>
                  </a:lnTo>
                  <a:lnTo>
                    <a:pt x="503046" y="136443"/>
                  </a:lnTo>
                  <a:lnTo>
                    <a:pt x="491327" y="180548"/>
                  </a:lnTo>
                  <a:lnTo>
                    <a:pt x="471570" y="216443"/>
                  </a:lnTo>
                  <a:lnTo>
                    <a:pt x="381126" y="333547"/>
                  </a:lnTo>
                  <a:lnTo>
                    <a:pt x="378078" y="337738"/>
                  </a:lnTo>
                  <a:lnTo>
                    <a:pt x="375919" y="341548"/>
                  </a:lnTo>
                  <a:lnTo>
                    <a:pt x="373633" y="345358"/>
                  </a:lnTo>
                  <a:lnTo>
                    <a:pt x="371856" y="349295"/>
                  </a:lnTo>
                  <a:lnTo>
                    <a:pt x="368084" y="373171"/>
                  </a:lnTo>
                  <a:lnTo>
                    <a:pt x="368184" y="377362"/>
                  </a:lnTo>
                  <a:lnTo>
                    <a:pt x="368807" y="383966"/>
                  </a:lnTo>
                  <a:lnTo>
                    <a:pt x="369315" y="391205"/>
                  </a:lnTo>
                  <a:lnTo>
                    <a:pt x="392683" y="416097"/>
                  </a:lnTo>
                  <a:lnTo>
                    <a:pt x="626744" y="396158"/>
                  </a:lnTo>
                  <a:lnTo>
                    <a:pt x="628776" y="396031"/>
                  </a:lnTo>
                  <a:lnTo>
                    <a:pt x="630554" y="395269"/>
                  </a:lnTo>
                  <a:lnTo>
                    <a:pt x="632078" y="393999"/>
                  </a:lnTo>
                  <a:lnTo>
                    <a:pt x="633729" y="392729"/>
                  </a:lnTo>
                  <a:lnTo>
                    <a:pt x="634872" y="390697"/>
                  </a:lnTo>
                  <a:lnTo>
                    <a:pt x="635634" y="387903"/>
                  </a:lnTo>
                  <a:lnTo>
                    <a:pt x="636523" y="385109"/>
                  </a:lnTo>
                  <a:lnTo>
                    <a:pt x="636904" y="381680"/>
                  </a:lnTo>
                  <a:lnTo>
                    <a:pt x="637039" y="377235"/>
                  </a:lnTo>
                  <a:lnTo>
                    <a:pt x="637285" y="373171"/>
                  </a:lnTo>
                  <a:lnTo>
                    <a:pt x="633571" y="343961"/>
                  </a:lnTo>
                  <a:lnTo>
                    <a:pt x="462533" y="343961"/>
                  </a:lnTo>
                  <a:lnTo>
                    <a:pt x="505078" y="292145"/>
                  </a:lnTo>
                  <a:lnTo>
                    <a:pt x="533955" y="256744"/>
                  </a:lnTo>
                  <a:lnTo>
                    <a:pt x="565213" y="212361"/>
                  </a:lnTo>
                  <a:lnTo>
                    <a:pt x="585215" y="175178"/>
                  </a:lnTo>
                  <a:lnTo>
                    <a:pt x="597153" y="133395"/>
                  </a:lnTo>
                  <a:lnTo>
                    <a:pt x="598300" y="114472"/>
                  </a:lnTo>
                  <a:lnTo>
                    <a:pt x="598191" y="104185"/>
                  </a:lnTo>
                  <a:lnTo>
                    <a:pt x="597661" y="94787"/>
                  </a:lnTo>
                  <a:lnTo>
                    <a:pt x="596255" y="83879"/>
                  </a:lnTo>
                  <a:lnTo>
                    <a:pt x="594330" y="75229"/>
                  </a:lnTo>
                  <a:close/>
                </a:path>
                <a:path w="637539" h="445769">
                  <a:moveTo>
                    <a:pt x="621919" y="330372"/>
                  </a:moveTo>
                  <a:lnTo>
                    <a:pt x="619886" y="330499"/>
                  </a:lnTo>
                  <a:lnTo>
                    <a:pt x="462533" y="343961"/>
                  </a:lnTo>
                  <a:lnTo>
                    <a:pt x="633571" y="343961"/>
                  </a:lnTo>
                  <a:lnTo>
                    <a:pt x="633348" y="343072"/>
                  </a:lnTo>
                  <a:lnTo>
                    <a:pt x="632206" y="339770"/>
                  </a:lnTo>
                  <a:lnTo>
                    <a:pt x="630682" y="337230"/>
                  </a:lnTo>
                  <a:lnTo>
                    <a:pt x="629284" y="334817"/>
                  </a:lnTo>
                  <a:lnTo>
                    <a:pt x="627633" y="333039"/>
                  </a:lnTo>
                  <a:lnTo>
                    <a:pt x="625728" y="331896"/>
                  </a:lnTo>
                  <a:lnTo>
                    <a:pt x="623951" y="330880"/>
                  </a:lnTo>
                  <a:lnTo>
                    <a:pt x="621919" y="330372"/>
                  </a:lnTo>
                  <a:close/>
                </a:path>
                <a:path w="637539" h="445769">
                  <a:moveTo>
                    <a:pt x="480113" y="0"/>
                  </a:moveTo>
                  <a:lnTo>
                    <a:pt x="436425" y="5308"/>
                  </a:lnTo>
                  <a:lnTo>
                    <a:pt x="394842" y="19603"/>
                  </a:lnTo>
                  <a:lnTo>
                    <a:pt x="359282" y="40812"/>
                  </a:lnTo>
                  <a:lnTo>
                    <a:pt x="349503" y="61894"/>
                  </a:lnTo>
                  <a:lnTo>
                    <a:pt x="349503" y="68371"/>
                  </a:lnTo>
                  <a:lnTo>
                    <a:pt x="355345" y="106090"/>
                  </a:lnTo>
                  <a:lnTo>
                    <a:pt x="356361" y="108884"/>
                  </a:lnTo>
                  <a:lnTo>
                    <a:pt x="357631" y="110916"/>
                  </a:lnTo>
                  <a:lnTo>
                    <a:pt x="359028" y="112059"/>
                  </a:lnTo>
                  <a:lnTo>
                    <a:pt x="360552" y="113202"/>
                  </a:lnTo>
                  <a:lnTo>
                    <a:pt x="362203" y="113583"/>
                  </a:lnTo>
                  <a:lnTo>
                    <a:pt x="363981" y="113456"/>
                  </a:lnTo>
                  <a:lnTo>
                    <a:pt x="366648" y="113202"/>
                  </a:lnTo>
                  <a:lnTo>
                    <a:pt x="370204" y="111297"/>
                  </a:lnTo>
                  <a:lnTo>
                    <a:pt x="374650" y="107741"/>
                  </a:lnTo>
                  <a:lnTo>
                    <a:pt x="379221" y="104185"/>
                  </a:lnTo>
                  <a:lnTo>
                    <a:pt x="415289" y="83357"/>
                  </a:lnTo>
                  <a:lnTo>
                    <a:pt x="455802" y="75229"/>
                  </a:lnTo>
                  <a:lnTo>
                    <a:pt x="594330" y="75229"/>
                  </a:lnTo>
                  <a:lnTo>
                    <a:pt x="593931" y="73435"/>
                  </a:lnTo>
                  <a:lnTo>
                    <a:pt x="575452" y="36780"/>
                  </a:lnTo>
                  <a:lnTo>
                    <a:pt x="542242" y="11586"/>
                  </a:lnTo>
                  <a:lnTo>
                    <a:pt x="494363" y="252"/>
                  </a:lnTo>
                  <a:lnTo>
                    <a:pt x="48011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3600" y="2499360"/>
              <a:ext cx="3176016" cy="11399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51832" y="2478023"/>
              <a:ext cx="734567" cy="8595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2367" y="3051048"/>
              <a:ext cx="2051304" cy="10119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1630" y="2766186"/>
              <a:ext cx="2535096" cy="9264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8879" y="2835401"/>
              <a:ext cx="181610" cy="55244"/>
            </a:xfrm>
            <a:custGeom>
              <a:avLst/>
              <a:gdLst/>
              <a:ahLst/>
              <a:cxnLst/>
              <a:rect l="l" t="t" r="r" b="b"/>
              <a:pathLst>
                <a:path w="181610" h="55244">
                  <a:moveTo>
                    <a:pt x="173100" y="126"/>
                  </a:moveTo>
                  <a:lnTo>
                    <a:pt x="3810" y="19431"/>
                  </a:lnTo>
                  <a:lnTo>
                    <a:pt x="0" y="31369"/>
                  </a:lnTo>
                  <a:lnTo>
                    <a:pt x="1524" y="44069"/>
                  </a:lnTo>
                  <a:lnTo>
                    <a:pt x="2540" y="48640"/>
                  </a:lnTo>
                  <a:lnTo>
                    <a:pt x="5587" y="53721"/>
                  </a:lnTo>
                  <a:lnTo>
                    <a:pt x="7874" y="54863"/>
                  </a:lnTo>
                  <a:lnTo>
                    <a:pt x="177419" y="35306"/>
                  </a:lnTo>
                  <a:lnTo>
                    <a:pt x="179324" y="33655"/>
                  </a:lnTo>
                  <a:lnTo>
                    <a:pt x="181102" y="28067"/>
                  </a:lnTo>
                  <a:lnTo>
                    <a:pt x="181229" y="23368"/>
                  </a:lnTo>
                  <a:lnTo>
                    <a:pt x="180086" y="13715"/>
                  </a:lnTo>
                  <a:lnTo>
                    <a:pt x="178435" y="6476"/>
                  </a:lnTo>
                  <a:lnTo>
                    <a:pt x="176275" y="2032"/>
                  </a:lnTo>
                  <a:lnTo>
                    <a:pt x="175260" y="10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768718" y="2416301"/>
            <a:ext cx="3307969" cy="444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33600" y="1676400"/>
            <a:ext cx="4985512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0" dirty="0">
                <a:solidFill>
                  <a:srgbClr val="FFFFFF"/>
                </a:solidFill>
                <a:latin typeface="Carlito"/>
                <a:cs typeface="Carlito"/>
              </a:rPr>
              <a:t>Xây </a:t>
            </a:r>
            <a:r>
              <a:rPr sz="2800" b="1" spc="-250" dirty="0">
                <a:solidFill>
                  <a:srgbClr val="FFFFFF"/>
                </a:solidFill>
                <a:latin typeface="Arial"/>
                <a:cs typeface="Arial"/>
              </a:rPr>
              <a:t>dựng </a:t>
            </a:r>
            <a:r>
              <a:rPr sz="2800" b="1" spc="-20" dirty="0">
                <a:solidFill>
                  <a:srgbClr val="FFFFFF"/>
                </a:solidFill>
                <a:latin typeface="Carlito"/>
                <a:cs typeface="Carlito"/>
              </a:rPr>
              <a:t>cây </a:t>
            </a: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FP- </a:t>
            </a:r>
            <a:r>
              <a:rPr sz="2800" b="1" spc="-135" dirty="0">
                <a:solidFill>
                  <a:srgbClr val="FFFFFF"/>
                </a:solidFill>
                <a:latin typeface="Arial"/>
                <a:cs typeface="Arial"/>
              </a:rPr>
              <a:t>điều</a:t>
            </a:r>
            <a:r>
              <a:rPr sz="28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Arial"/>
                <a:cs typeface="Arial"/>
              </a:rPr>
              <a:t>kiện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7360" y="2486025"/>
            <a:ext cx="4889500" cy="2003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62355">
              <a:lnSpc>
                <a:spcPct val="100000"/>
              </a:lnSpc>
              <a:spcBef>
                <a:spcPts val="90"/>
              </a:spcBef>
            </a:pPr>
            <a:r>
              <a:rPr sz="2000" b="1" spc="-160" dirty="0">
                <a:solidFill>
                  <a:srgbClr val="FFA100"/>
                </a:solidFill>
                <a:latin typeface="Arial"/>
                <a:cs typeface="Arial"/>
              </a:rPr>
              <a:t>Với </a:t>
            </a:r>
            <a:r>
              <a:rPr sz="2000" b="1" spc="-125" dirty="0">
                <a:solidFill>
                  <a:srgbClr val="FFA100"/>
                </a:solidFill>
                <a:latin typeface="Arial"/>
                <a:cs typeface="Arial"/>
              </a:rPr>
              <a:t>mỗi </a:t>
            </a:r>
            <a:r>
              <a:rPr sz="2000" b="1" spc="-220" dirty="0">
                <a:solidFill>
                  <a:srgbClr val="FFA100"/>
                </a:solidFill>
                <a:latin typeface="Arial"/>
                <a:cs typeface="Arial"/>
              </a:rPr>
              <a:t>cơ </a:t>
            </a:r>
            <a:r>
              <a:rPr sz="2000" b="1" spc="-245" dirty="0">
                <a:solidFill>
                  <a:srgbClr val="FFA100"/>
                </a:solidFill>
                <a:latin typeface="Arial"/>
                <a:cs typeface="Arial"/>
              </a:rPr>
              <a:t>sở</a:t>
            </a:r>
            <a:r>
              <a:rPr sz="2000" b="1" spc="5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000" b="1" spc="-145" dirty="0">
                <a:solidFill>
                  <a:srgbClr val="FFA100"/>
                </a:solidFill>
                <a:latin typeface="Arial"/>
                <a:cs typeface="Arial"/>
              </a:rPr>
              <a:t>mẫu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9539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Đếm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số lượng 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mỗi mẫu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trong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cơ sở</a:t>
            </a:r>
            <a:r>
              <a:rPr sz="1800" b="1" spc="2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mẫu.</a:t>
            </a:r>
            <a:endParaRPr sz="18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Xác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định tập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phổ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biến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của 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mẫu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cơ</a:t>
            </a:r>
            <a:r>
              <a:rPr sz="1800" b="1" spc="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sở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Xây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dựng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FP – điều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kiện cho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tập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phổ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biến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của  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mẫu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cơ sở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(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tương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tự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như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bước</a:t>
            </a:r>
            <a:r>
              <a:rPr sz="1800" b="1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0)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511158" y="2856229"/>
              <a:ext cx="3308096" cy="4001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48911" y="1240536"/>
              <a:ext cx="3572255" cy="1505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35957" y="1449577"/>
              <a:ext cx="2596261" cy="6661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94279" y="2551937"/>
            <a:ext cx="6847840" cy="276987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54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Hiệu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quả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hơn so với</a:t>
            </a:r>
            <a:r>
              <a:rPr sz="24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Apriori.</a:t>
            </a:r>
            <a:endParaRPr sz="24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Phân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chia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và kiểm soát quá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trình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xử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lý.</a:t>
            </a:r>
            <a:endParaRPr sz="24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501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Sử </a:t>
            </a:r>
            <a:r>
              <a:rPr sz="24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dụng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FP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để biểu diễn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mẫu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phổ biến</a:t>
            </a:r>
            <a:r>
              <a:rPr sz="2400" b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thì 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dữ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liệu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giảm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rất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đáng kể so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với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cách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biểu diễn 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trong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CSDL.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7821803" y="4479415"/>
              <a:ext cx="4370196" cy="23785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419600" cy="1155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9350" y="1395806"/>
            <a:ext cx="1010285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6645">
              <a:lnSpc>
                <a:spcPct val="100000"/>
              </a:lnSpc>
              <a:spcBef>
                <a:spcPts val="95"/>
              </a:spcBef>
            </a:pPr>
            <a:r>
              <a:rPr sz="3200" b="1" spc="-180" dirty="0">
                <a:solidFill>
                  <a:srgbClr val="F1F1F1"/>
                </a:solidFill>
                <a:latin typeface="Arial"/>
                <a:cs typeface="Arial"/>
              </a:rPr>
              <a:t>NHÓM </a:t>
            </a:r>
            <a:r>
              <a:rPr sz="3200" b="1" spc="-165" dirty="0">
                <a:solidFill>
                  <a:srgbClr val="F1F1F1"/>
                </a:solidFill>
                <a:latin typeface="Arial"/>
                <a:cs typeface="Arial"/>
              </a:rPr>
              <a:t>9 </a:t>
            </a:r>
            <a:r>
              <a:rPr sz="3200" b="1" spc="-185" dirty="0">
                <a:solidFill>
                  <a:srgbClr val="F1F1F1"/>
                </a:solidFill>
                <a:latin typeface="Arial"/>
                <a:cs typeface="Arial"/>
              </a:rPr>
              <a:t>: </a:t>
            </a:r>
            <a:r>
              <a:rPr sz="3200" b="1" spc="-400" dirty="0">
                <a:solidFill>
                  <a:srgbClr val="F1F1F1"/>
                </a:solidFill>
                <a:latin typeface="Arial"/>
                <a:cs typeface="Arial"/>
              </a:rPr>
              <a:t>THUẬT</a:t>
            </a:r>
            <a:r>
              <a:rPr sz="3200" b="1" spc="-11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3200" b="1" spc="-360" dirty="0">
                <a:solidFill>
                  <a:srgbClr val="F1F1F1"/>
                </a:solidFill>
                <a:latin typeface="Arial"/>
                <a:cs typeface="Arial"/>
              </a:rPr>
              <a:t>TOÁN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287395" algn="l"/>
                <a:tab pos="10089515" algn="l"/>
              </a:tabLst>
            </a:pPr>
            <a:r>
              <a:rPr sz="3200" b="1" u="sng" spc="-5" dirty="0">
                <a:solidFill>
                  <a:srgbClr val="F1F1F1"/>
                </a:solidFill>
                <a:uFill>
                  <a:solidFill>
                    <a:srgbClr val="7E7E7E"/>
                  </a:solidFill>
                </a:uFill>
                <a:latin typeface="Carlito"/>
                <a:cs typeface="Carlito"/>
              </a:rPr>
              <a:t> 	</a:t>
            </a:r>
            <a:r>
              <a:rPr sz="3200" b="1" u="sng" spc="-15" dirty="0">
                <a:solidFill>
                  <a:srgbClr val="F1F1F1"/>
                </a:solidFill>
                <a:uFill>
                  <a:solidFill>
                    <a:srgbClr val="7E7E7E"/>
                  </a:solidFill>
                </a:uFill>
                <a:latin typeface="Carlito"/>
                <a:cs typeface="Carlito"/>
              </a:rPr>
              <a:t>FP-GROWTH	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263" y="2574747"/>
            <a:ext cx="36855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1500" algn="l"/>
              </a:tabLst>
            </a:pP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Võ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Minh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Châu	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110117045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83279" y="2520695"/>
            <a:ext cx="607060" cy="628015"/>
            <a:chOff x="3383279" y="2520695"/>
            <a:chExt cx="607060" cy="628015"/>
          </a:xfrm>
        </p:grpSpPr>
        <p:sp>
          <p:nvSpPr>
            <p:cNvPr id="8" name="object 8"/>
            <p:cNvSpPr/>
            <p:nvPr/>
          </p:nvSpPr>
          <p:spPr>
            <a:xfrm>
              <a:off x="3383279" y="2520695"/>
              <a:ext cx="582168" cy="5791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07663" y="2532887"/>
              <a:ext cx="582167" cy="6156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921" y="25750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3837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9921" y="25750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64"/>
                  </a:lnTo>
                  <a:lnTo>
                    <a:pt x="24708" y="89633"/>
                  </a:lnTo>
                  <a:lnTo>
                    <a:pt x="53006" y="53006"/>
                  </a:lnTo>
                  <a:lnTo>
                    <a:pt x="89633" y="24708"/>
                  </a:lnTo>
                  <a:lnTo>
                    <a:pt x="132864" y="6464"/>
                  </a:lnTo>
                  <a:lnTo>
                    <a:pt x="180975" y="0"/>
                  </a:lnTo>
                  <a:lnTo>
                    <a:pt x="229085" y="6464"/>
                  </a:lnTo>
                  <a:lnTo>
                    <a:pt x="272316" y="24708"/>
                  </a:lnTo>
                  <a:lnTo>
                    <a:pt x="308943" y="53006"/>
                  </a:lnTo>
                  <a:lnTo>
                    <a:pt x="337241" y="89633"/>
                  </a:lnTo>
                  <a:lnTo>
                    <a:pt x="355485" y="132864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7396" y="2607310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6263" y="3362325"/>
            <a:ext cx="2645537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Nguyễn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Anh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Khoa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0097" y="3362325"/>
            <a:ext cx="1882903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110116035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83279" y="3307079"/>
            <a:ext cx="607060" cy="628015"/>
            <a:chOff x="3383279" y="3307079"/>
            <a:chExt cx="607060" cy="628015"/>
          </a:xfrm>
        </p:grpSpPr>
        <p:sp>
          <p:nvSpPr>
            <p:cNvPr id="16" name="object 16"/>
            <p:cNvSpPr/>
            <p:nvPr/>
          </p:nvSpPr>
          <p:spPr>
            <a:xfrm>
              <a:off x="3383279" y="3307079"/>
              <a:ext cx="582168" cy="579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07663" y="3319271"/>
              <a:ext cx="582167" cy="6156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9921" y="3362197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3837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39921" y="3362197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64"/>
                  </a:lnTo>
                  <a:lnTo>
                    <a:pt x="24708" y="89633"/>
                  </a:lnTo>
                  <a:lnTo>
                    <a:pt x="53006" y="53006"/>
                  </a:lnTo>
                  <a:lnTo>
                    <a:pt x="89633" y="24708"/>
                  </a:lnTo>
                  <a:lnTo>
                    <a:pt x="132864" y="6464"/>
                  </a:lnTo>
                  <a:lnTo>
                    <a:pt x="180975" y="0"/>
                  </a:lnTo>
                  <a:lnTo>
                    <a:pt x="229085" y="6464"/>
                  </a:lnTo>
                  <a:lnTo>
                    <a:pt x="272316" y="24708"/>
                  </a:lnTo>
                  <a:lnTo>
                    <a:pt x="308943" y="53006"/>
                  </a:lnTo>
                  <a:lnTo>
                    <a:pt x="337241" y="89633"/>
                  </a:lnTo>
                  <a:lnTo>
                    <a:pt x="355485" y="132864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57396" y="3394710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6169152" y="999744"/>
              <a:ext cx="2865120" cy="1505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35504" y="1285621"/>
              <a:ext cx="4327906" cy="594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8351" y="1402588"/>
              <a:ext cx="1941449" cy="5854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61210" y="2009901"/>
              <a:ext cx="6815328" cy="38202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870959" y="1383791"/>
              <a:ext cx="1719072" cy="902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51120" y="1383791"/>
              <a:ext cx="1402079" cy="9022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62171" y="1583563"/>
              <a:ext cx="1153033" cy="390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9250" y="1576450"/>
              <a:ext cx="836549" cy="3299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93950" y="2402840"/>
            <a:ext cx="6959600" cy="20383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27051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Không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thể xây dựng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FP trong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bộ nhớ chính</a:t>
            </a:r>
            <a:r>
              <a:rPr sz="24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khi 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CSDL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là</a:t>
            </a:r>
            <a:r>
              <a:rPr sz="24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lớn.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9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Đầu tiên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phân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chia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CSDL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vào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trong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projected 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database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và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sau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đó xây dựng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một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FP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và khai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thác 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này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trong mỗi projected</a:t>
            </a:r>
            <a:r>
              <a:rPr sz="2400" b="1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database.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7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64630" y="6435013"/>
              <a:ext cx="1206500" cy="24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7656" y="599655"/>
              <a:ext cx="2189226" cy="851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76144" y="2624327"/>
              <a:ext cx="2465832" cy="2438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9415" y="2615183"/>
              <a:ext cx="2054352" cy="2438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31208" y="2624327"/>
              <a:ext cx="2176272" cy="2438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4103" y="2624327"/>
              <a:ext cx="4005072" cy="2438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49878" y="2922168"/>
            <a:ext cx="5327015" cy="1369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1" spc="200" dirty="0">
                <a:solidFill>
                  <a:srgbClr val="FFC000"/>
                </a:solidFill>
                <a:latin typeface="Arial"/>
                <a:cs typeface="Arial"/>
              </a:rPr>
              <a:t>Tiếp</a:t>
            </a:r>
            <a:r>
              <a:rPr sz="8800" b="1" spc="4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8800" b="1" spc="415" dirty="0">
                <a:solidFill>
                  <a:srgbClr val="FFC000"/>
                </a:solidFill>
                <a:latin typeface="Arial"/>
                <a:cs typeface="Arial"/>
              </a:rPr>
              <a:t>theo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879170"/>
            <a:ext cx="74847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Giải thuật FP-Growth (bài</a:t>
            </a:r>
            <a:r>
              <a:rPr sz="4400" spc="55" dirty="0"/>
              <a:t> </a:t>
            </a:r>
            <a:r>
              <a:rPr sz="4400" spc="-5" dirty="0"/>
              <a:t>tập)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6850" y="2889250"/>
          <a:ext cx="6197600" cy="358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6375"/>
                <a:gridCol w="4721225"/>
              </a:tblGrid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ITEMSETS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100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35" dirty="0">
                          <a:latin typeface="Carlito"/>
                          <a:cs typeface="Carlito"/>
                        </a:rPr>
                        <a:t>M,O,N,K,E,Y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200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45" dirty="0">
                          <a:latin typeface="Carlito"/>
                          <a:cs typeface="Carlito"/>
                        </a:rPr>
                        <a:t>D,O,N,K,E,Y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15" dirty="0">
                          <a:latin typeface="Carlito"/>
                          <a:cs typeface="Carlito"/>
                        </a:rPr>
                        <a:t>300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M,A,K,E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15" dirty="0">
                          <a:latin typeface="Carlito"/>
                          <a:cs typeface="Carlito"/>
                        </a:rPr>
                        <a:t>400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45" dirty="0">
                          <a:latin typeface="Carlito"/>
                          <a:cs typeface="Carlito"/>
                        </a:rPr>
                        <a:t>M,U,C,K,Y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spc="-15" dirty="0">
                          <a:latin typeface="Carlito"/>
                          <a:cs typeface="Carlito"/>
                        </a:rPr>
                        <a:t>500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C,O,O,K,I,E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5894" y="1918157"/>
            <a:ext cx="8521065" cy="160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Arial"/>
                <a:cs typeface="Arial"/>
              </a:rPr>
              <a:t>Cho </a:t>
            </a:r>
            <a:r>
              <a:rPr sz="2400" spc="-385" dirty="0">
                <a:latin typeface="Arial"/>
                <a:cs typeface="Arial"/>
              </a:rPr>
              <a:t>CSDL </a:t>
            </a:r>
            <a:r>
              <a:rPr sz="2400" spc="-130" dirty="0">
                <a:latin typeface="Arial"/>
                <a:cs typeface="Arial"/>
              </a:rPr>
              <a:t>gồm </a:t>
            </a:r>
            <a:r>
              <a:rPr sz="2400" spc="-120" dirty="0">
                <a:latin typeface="Arial"/>
                <a:cs typeface="Arial"/>
              </a:rPr>
              <a:t>5 </a:t>
            </a:r>
            <a:r>
              <a:rPr sz="2400" spc="-110" dirty="0">
                <a:latin typeface="Arial"/>
                <a:cs typeface="Arial"/>
              </a:rPr>
              <a:t>giao </a:t>
            </a:r>
            <a:r>
              <a:rPr sz="2400" spc="-80" dirty="0">
                <a:latin typeface="Arial"/>
                <a:cs typeface="Arial"/>
              </a:rPr>
              <a:t>dịch </a:t>
            </a:r>
            <a:r>
              <a:rPr sz="2400" spc="-20" dirty="0">
                <a:latin typeface="Arial"/>
                <a:cs typeface="Arial"/>
              </a:rPr>
              <a:t>tìm </a:t>
            </a:r>
            <a:r>
              <a:rPr sz="2400" spc="-195" dirty="0">
                <a:latin typeface="Arial"/>
                <a:cs typeface="Arial"/>
              </a:rPr>
              <a:t>các </a:t>
            </a:r>
            <a:r>
              <a:rPr sz="2400" spc="-114" dirty="0">
                <a:latin typeface="Arial"/>
                <a:cs typeface="Arial"/>
              </a:rPr>
              <a:t>mẫu </a:t>
            </a:r>
            <a:r>
              <a:rPr sz="2400" spc="-70" dirty="0">
                <a:latin typeface="Arial"/>
                <a:cs typeface="Arial"/>
              </a:rPr>
              <a:t>phổ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biến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rlito"/>
                <a:cs typeface="Carlito"/>
              </a:rPr>
              <a:t>MIN_SUP =</a:t>
            </a:r>
            <a:r>
              <a:rPr sz="2800" spc="-9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3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91"/>
            <a:ext cx="4070350" cy="6854190"/>
            <a:chOff x="0" y="4191"/>
            <a:chExt cx="4070350" cy="6854190"/>
          </a:xfrm>
        </p:grpSpPr>
        <p:sp>
          <p:nvSpPr>
            <p:cNvPr id="3" name="object 3"/>
            <p:cNvSpPr/>
            <p:nvPr/>
          </p:nvSpPr>
          <p:spPr>
            <a:xfrm>
              <a:off x="0" y="6380835"/>
              <a:ext cx="4064000" cy="477520"/>
            </a:xfrm>
            <a:custGeom>
              <a:avLst/>
              <a:gdLst/>
              <a:ahLst/>
              <a:cxnLst/>
              <a:rect l="l" t="t" r="r" b="b"/>
              <a:pathLst>
                <a:path w="4064000" h="477520">
                  <a:moveTo>
                    <a:pt x="4064000" y="0"/>
                  </a:moveTo>
                  <a:lnTo>
                    <a:pt x="1862201" y="0"/>
                  </a:lnTo>
                  <a:lnTo>
                    <a:pt x="0" y="0"/>
                  </a:lnTo>
                  <a:lnTo>
                    <a:pt x="0" y="477164"/>
                  </a:lnTo>
                  <a:lnTo>
                    <a:pt x="1862201" y="477164"/>
                  </a:lnTo>
                  <a:lnTo>
                    <a:pt x="4064000" y="477164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190"/>
              <a:ext cx="4070350" cy="6854190"/>
            </a:xfrm>
            <a:custGeom>
              <a:avLst/>
              <a:gdLst/>
              <a:ahLst/>
              <a:cxnLst/>
              <a:rect l="l" t="t" r="r" b="b"/>
              <a:pathLst>
                <a:path w="4070350" h="6854190">
                  <a:moveTo>
                    <a:pt x="4070350" y="0"/>
                  </a:moveTo>
                  <a:lnTo>
                    <a:pt x="4057650" y="0"/>
                  </a:lnTo>
                  <a:lnTo>
                    <a:pt x="4057650" y="6370294"/>
                  </a:lnTo>
                  <a:lnTo>
                    <a:pt x="6350" y="6370294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70294"/>
                  </a:lnTo>
                  <a:lnTo>
                    <a:pt x="0" y="6382994"/>
                  </a:lnTo>
                  <a:lnTo>
                    <a:pt x="0" y="6853809"/>
                  </a:lnTo>
                  <a:lnTo>
                    <a:pt x="6350" y="6853809"/>
                  </a:lnTo>
                  <a:lnTo>
                    <a:pt x="6350" y="6382994"/>
                  </a:lnTo>
                  <a:lnTo>
                    <a:pt x="4057650" y="6382994"/>
                  </a:lnTo>
                  <a:lnTo>
                    <a:pt x="4057650" y="6853809"/>
                  </a:lnTo>
                  <a:lnTo>
                    <a:pt x="4070350" y="6853809"/>
                  </a:lnTo>
                  <a:lnTo>
                    <a:pt x="4070350" y="6382994"/>
                  </a:lnTo>
                  <a:lnTo>
                    <a:pt x="4070350" y="6370294"/>
                  </a:lnTo>
                  <a:lnTo>
                    <a:pt x="4070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75" y="4191"/>
          <a:ext cx="4061460" cy="6901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280"/>
                <a:gridCol w="2202180"/>
              </a:tblGrid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SUP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M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O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N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K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A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79094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U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C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</a:tr>
              <a:tr h="531037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I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3055" marR="508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Loại </a:t>
            </a:r>
            <a:r>
              <a:rPr spc="-110" dirty="0"/>
              <a:t>bỏ </a:t>
            </a:r>
            <a:r>
              <a:rPr spc="-180" dirty="0"/>
              <a:t>những</a:t>
            </a:r>
            <a:r>
              <a:rPr spc="-330" dirty="0"/>
              <a:t> </a:t>
            </a:r>
            <a:r>
              <a:rPr spc="-80" dirty="0"/>
              <a:t>tần  </a:t>
            </a:r>
            <a:r>
              <a:rPr spc="-150" dirty="0"/>
              <a:t>suất </a:t>
            </a:r>
            <a:r>
              <a:rPr spc="-114" dirty="0"/>
              <a:t>nhỏ </a:t>
            </a:r>
            <a:r>
              <a:rPr spc="-170" dirty="0"/>
              <a:t>hơn</a:t>
            </a:r>
            <a:r>
              <a:rPr spc="-370" dirty="0"/>
              <a:t> </a:t>
            </a:r>
            <a:r>
              <a:rPr dirty="0">
                <a:latin typeface="Carlito"/>
                <a:cs typeface="Carlito"/>
              </a:rPr>
              <a:t>3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565650" y="2660650"/>
            <a:ext cx="2146300" cy="774700"/>
            <a:chOff x="4565650" y="2660650"/>
            <a:chExt cx="2146300" cy="774700"/>
          </a:xfrm>
        </p:grpSpPr>
        <p:sp>
          <p:nvSpPr>
            <p:cNvPr id="8" name="object 8"/>
            <p:cNvSpPr/>
            <p:nvPr/>
          </p:nvSpPr>
          <p:spPr>
            <a:xfrm>
              <a:off x="4572000" y="2667000"/>
              <a:ext cx="2133600" cy="762000"/>
            </a:xfrm>
            <a:custGeom>
              <a:avLst/>
              <a:gdLst/>
              <a:ahLst/>
              <a:cxnLst/>
              <a:rect l="l" t="t" r="r" b="b"/>
              <a:pathLst>
                <a:path w="2133600" h="762000">
                  <a:moveTo>
                    <a:pt x="1752600" y="0"/>
                  </a:moveTo>
                  <a:lnTo>
                    <a:pt x="1752600" y="190500"/>
                  </a:lnTo>
                  <a:lnTo>
                    <a:pt x="0" y="190500"/>
                  </a:lnTo>
                  <a:lnTo>
                    <a:pt x="0" y="571500"/>
                  </a:lnTo>
                  <a:lnTo>
                    <a:pt x="1752600" y="571500"/>
                  </a:lnTo>
                  <a:lnTo>
                    <a:pt x="1752600" y="762000"/>
                  </a:lnTo>
                  <a:lnTo>
                    <a:pt x="2133600" y="38100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2667000"/>
              <a:ext cx="2133600" cy="762000"/>
            </a:xfrm>
            <a:custGeom>
              <a:avLst/>
              <a:gdLst/>
              <a:ahLst/>
              <a:cxnLst/>
              <a:rect l="l" t="t" r="r" b="b"/>
              <a:pathLst>
                <a:path w="2133600" h="762000">
                  <a:moveTo>
                    <a:pt x="0" y="190500"/>
                  </a:moveTo>
                  <a:lnTo>
                    <a:pt x="1752600" y="190500"/>
                  </a:lnTo>
                  <a:lnTo>
                    <a:pt x="1752600" y="0"/>
                  </a:lnTo>
                  <a:lnTo>
                    <a:pt x="2133600" y="381000"/>
                  </a:lnTo>
                  <a:lnTo>
                    <a:pt x="1752600" y="762000"/>
                  </a:lnTo>
                  <a:lnTo>
                    <a:pt x="1752600" y="571500"/>
                  </a:lnTo>
                  <a:lnTo>
                    <a:pt x="0" y="571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6850" y="1898650"/>
          <a:ext cx="6197600" cy="361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200"/>
                <a:gridCol w="4470400"/>
              </a:tblGrid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SUP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K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M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O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389621" y="2594609"/>
            <a:ext cx="44126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spc="-400" dirty="0">
                <a:latin typeface="Arial"/>
                <a:cs typeface="Arial"/>
              </a:rPr>
              <a:t>Sau </a:t>
            </a:r>
            <a:r>
              <a:rPr sz="3600" b="1" spc="-220" dirty="0">
                <a:latin typeface="Arial"/>
                <a:cs typeface="Arial"/>
              </a:rPr>
              <a:t>khi </a:t>
            </a:r>
            <a:r>
              <a:rPr sz="3600" b="1" spc="-180" dirty="0">
                <a:latin typeface="Arial"/>
                <a:cs typeface="Arial"/>
              </a:rPr>
              <a:t>loại </a:t>
            </a:r>
            <a:r>
              <a:rPr sz="3600" b="1" spc="-265" dirty="0">
                <a:latin typeface="Arial"/>
                <a:cs typeface="Arial"/>
              </a:rPr>
              <a:t>bỏ </a:t>
            </a:r>
            <a:r>
              <a:rPr sz="3600" b="1" spc="-409" dirty="0">
                <a:latin typeface="Arial"/>
                <a:cs typeface="Arial"/>
              </a:rPr>
              <a:t>các </a:t>
            </a:r>
            <a:r>
              <a:rPr sz="3600" b="1" spc="-350" dirty="0">
                <a:latin typeface="Arial"/>
                <a:cs typeface="Arial"/>
              </a:rPr>
              <a:t>mục  </a:t>
            </a:r>
            <a:r>
              <a:rPr sz="3600" b="1" spc="-390" dirty="0">
                <a:latin typeface="Arial"/>
                <a:cs typeface="Arial"/>
              </a:rPr>
              <a:t>có </a:t>
            </a:r>
            <a:r>
              <a:rPr sz="3600" b="1" spc="-155" dirty="0">
                <a:latin typeface="Arial"/>
                <a:cs typeface="Arial"/>
              </a:rPr>
              <a:t>tần </a:t>
            </a:r>
            <a:r>
              <a:rPr sz="3600" b="1" spc="-260" dirty="0">
                <a:latin typeface="Arial"/>
                <a:cs typeface="Arial"/>
              </a:rPr>
              <a:t>suất nhỏ </a:t>
            </a:r>
            <a:r>
              <a:rPr sz="3600" b="1" spc="-275" dirty="0">
                <a:latin typeface="Arial"/>
                <a:cs typeface="Arial"/>
              </a:rPr>
              <a:t>hơn</a:t>
            </a:r>
            <a:r>
              <a:rPr sz="3600" b="1" spc="20" dirty="0">
                <a:latin typeface="Arial"/>
                <a:cs typeface="Arial"/>
              </a:rPr>
              <a:t> </a:t>
            </a:r>
            <a:r>
              <a:rPr sz="3600" b="1" spc="-180" dirty="0"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9960" y="632282"/>
            <a:ext cx="6122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Giải </a:t>
            </a:r>
            <a:r>
              <a:rPr spc="-10" dirty="0"/>
              <a:t>thuật FP-Growth (bài</a:t>
            </a:r>
            <a:r>
              <a:rPr spc="95" dirty="0"/>
              <a:t> </a:t>
            </a:r>
            <a:r>
              <a:rPr spc="-5" dirty="0"/>
              <a:t>tập)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6850" y="1822450"/>
          <a:ext cx="9448800" cy="3962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05"/>
                <a:gridCol w="3452495"/>
                <a:gridCol w="4876800"/>
              </a:tblGrid>
              <a:tr h="106680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ITEMSETS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ITEM </a:t>
                      </a:r>
                      <a:r>
                        <a:rPr sz="3200" b="1" spc="-3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PHỖ</a:t>
                      </a:r>
                      <a:r>
                        <a:rPr sz="32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b="1" spc="-3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100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40" dirty="0">
                          <a:latin typeface="Carlito"/>
                          <a:cs typeface="Carlito"/>
                        </a:rPr>
                        <a:t>M,O,N,K,E,Y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45" dirty="0">
                          <a:latin typeface="Carlito"/>
                          <a:cs typeface="Carlito"/>
                        </a:rPr>
                        <a:t>K,E,M,O,Y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15" dirty="0">
                          <a:latin typeface="Carlito"/>
                          <a:cs typeface="Carlito"/>
                        </a:rPr>
                        <a:t>200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45" dirty="0">
                          <a:latin typeface="Carlito"/>
                          <a:cs typeface="Carlito"/>
                        </a:rPr>
                        <a:t>D,O,N,K,E,Y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55" dirty="0">
                          <a:latin typeface="Carlito"/>
                          <a:cs typeface="Carlito"/>
                        </a:rPr>
                        <a:t>K,E,O,Y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15" dirty="0">
                          <a:latin typeface="Carlito"/>
                          <a:cs typeface="Carlito"/>
                        </a:rPr>
                        <a:t>300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M,A,K,E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10" dirty="0">
                          <a:latin typeface="Carlito"/>
                          <a:cs typeface="Carlito"/>
                        </a:rPr>
                        <a:t>K,E,M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400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45" dirty="0">
                          <a:latin typeface="Carlito"/>
                          <a:cs typeface="Carlito"/>
                        </a:rPr>
                        <a:t>M,U,C,K,Y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200" spc="-55" dirty="0">
                          <a:latin typeface="Carlito"/>
                          <a:cs typeface="Carlito"/>
                        </a:rPr>
                        <a:t>K,M,Y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500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spc="-25" dirty="0">
                          <a:latin typeface="Carlito"/>
                          <a:cs typeface="Carlito"/>
                        </a:rPr>
                        <a:t>C,O,O,K,I,E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spc="-10" dirty="0">
                          <a:latin typeface="Carlito"/>
                          <a:cs typeface="Carlito"/>
                        </a:rPr>
                        <a:t>K,E,O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1393"/>
            <a:ext cx="52724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Giải thuật</a:t>
            </a:r>
            <a:r>
              <a:rPr sz="4400" spc="-45" dirty="0"/>
              <a:t> </a:t>
            </a:r>
            <a:r>
              <a:rPr sz="4400" spc="-5" dirty="0"/>
              <a:t>FP-Growth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0604245" y="2564841"/>
            <a:ext cx="682625" cy="58547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265"/>
              </a:spcBef>
            </a:pPr>
            <a:r>
              <a:rPr sz="3200" spc="-5" dirty="0">
                <a:latin typeface="Times New Roman"/>
                <a:cs typeface="Times New Roman"/>
              </a:rPr>
              <a:t>{}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6411" y="3149930"/>
            <a:ext cx="798830" cy="58547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265"/>
              </a:spcBef>
            </a:pPr>
            <a:r>
              <a:rPr sz="3200" i="1" spc="-10" dirty="0">
                <a:latin typeface="Times New Roman"/>
                <a:cs typeface="Times New Roman"/>
              </a:rPr>
              <a:t>K:1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48367" y="2857373"/>
            <a:ext cx="556260" cy="292735"/>
          </a:xfrm>
          <a:custGeom>
            <a:avLst/>
            <a:gdLst/>
            <a:ahLst/>
            <a:cxnLst/>
            <a:rect l="l" t="t" r="r" b="b"/>
            <a:pathLst>
              <a:path w="556259" h="292735">
                <a:moveTo>
                  <a:pt x="555878" y="0"/>
                </a:moveTo>
                <a:lnTo>
                  <a:pt x="0" y="292480"/>
                </a:lnTo>
              </a:path>
            </a:pathLst>
          </a:custGeom>
          <a:ln w="12699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3695" y="3835095"/>
            <a:ext cx="776605" cy="58547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70"/>
              </a:spcBef>
            </a:pPr>
            <a:r>
              <a:rPr sz="3200" i="1" spc="-15" dirty="0">
                <a:latin typeface="Times New Roman"/>
                <a:cs typeface="Times New Roman"/>
              </a:rPr>
              <a:t>E:1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34475" y="3734942"/>
            <a:ext cx="914400" cy="100330"/>
          </a:xfrm>
          <a:custGeom>
            <a:avLst/>
            <a:gdLst/>
            <a:ahLst/>
            <a:cxnLst/>
            <a:rect l="l" t="t" r="r" b="b"/>
            <a:pathLst>
              <a:path w="914400" h="100329">
                <a:moveTo>
                  <a:pt x="913892" y="0"/>
                </a:moveTo>
                <a:lnTo>
                  <a:pt x="0" y="100075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00492" y="4546549"/>
            <a:ext cx="869950" cy="58547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70"/>
              </a:spcBef>
            </a:pPr>
            <a:r>
              <a:rPr sz="3200" i="1" spc="-10" dirty="0">
                <a:latin typeface="Times New Roman"/>
                <a:cs typeface="Times New Roman"/>
              </a:rPr>
              <a:t>M:1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1827" y="5231688"/>
            <a:ext cx="820419" cy="58547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3200" i="1" spc="-15" dirty="0">
                <a:latin typeface="Times New Roman"/>
                <a:cs typeface="Times New Roman"/>
              </a:rPr>
              <a:t>O:1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5568" y="5985357"/>
            <a:ext cx="727075" cy="58547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75"/>
              </a:spcBef>
            </a:pPr>
            <a:r>
              <a:rPr sz="3200" i="1" spc="-70" dirty="0">
                <a:latin typeface="Times New Roman"/>
                <a:cs typeface="Times New Roman"/>
              </a:rPr>
              <a:t>Y:1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35340" y="4420108"/>
            <a:ext cx="694055" cy="127000"/>
          </a:xfrm>
          <a:custGeom>
            <a:avLst/>
            <a:gdLst/>
            <a:ahLst/>
            <a:cxnLst/>
            <a:rect l="l" t="t" r="r" b="b"/>
            <a:pathLst>
              <a:path w="694054" h="127000">
                <a:moveTo>
                  <a:pt x="693674" y="0"/>
                </a:moveTo>
                <a:lnTo>
                  <a:pt x="0" y="126492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64704" y="5131561"/>
            <a:ext cx="770890" cy="100330"/>
          </a:xfrm>
          <a:custGeom>
            <a:avLst/>
            <a:gdLst/>
            <a:ahLst/>
            <a:cxnLst/>
            <a:rect l="l" t="t" r="r" b="b"/>
            <a:pathLst>
              <a:path w="770890" h="100329">
                <a:moveTo>
                  <a:pt x="770636" y="0"/>
                </a:moveTo>
                <a:lnTo>
                  <a:pt x="0" y="100075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8916" y="5816701"/>
            <a:ext cx="335915" cy="168910"/>
          </a:xfrm>
          <a:custGeom>
            <a:avLst/>
            <a:gdLst/>
            <a:ahLst/>
            <a:cxnLst/>
            <a:rect l="l" t="t" r="r" b="b"/>
            <a:pathLst>
              <a:path w="335915" h="168910">
                <a:moveTo>
                  <a:pt x="335787" y="0"/>
                </a:moveTo>
                <a:lnTo>
                  <a:pt x="0" y="168656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175" y="2769082"/>
            <a:ext cx="5571490" cy="3195320"/>
          </a:xfrm>
          <a:custGeom>
            <a:avLst/>
            <a:gdLst/>
            <a:ahLst/>
            <a:cxnLst/>
            <a:rect l="l" t="t" r="r" b="b"/>
            <a:pathLst>
              <a:path w="5571490" h="3195320">
                <a:moveTo>
                  <a:pt x="0" y="3195192"/>
                </a:moveTo>
                <a:lnTo>
                  <a:pt x="5570982" y="3195192"/>
                </a:lnTo>
                <a:lnTo>
                  <a:pt x="5570982" y="0"/>
                </a:lnTo>
                <a:lnTo>
                  <a:pt x="0" y="0"/>
                </a:lnTo>
                <a:lnTo>
                  <a:pt x="0" y="3195192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1004" y="2742437"/>
            <a:ext cx="2442845" cy="951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90"/>
              </a:spcBef>
            </a:pPr>
            <a:r>
              <a:rPr sz="3200" b="1" spc="-5" dirty="0">
                <a:latin typeface="Times New Roman"/>
                <a:cs typeface="Times New Roman"/>
              </a:rPr>
              <a:t>Bảng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650"/>
              </a:lnSpc>
              <a:tabLst>
                <a:tab pos="1289685" algn="l"/>
              </a:tabLst>
            </a:pPr>
            <a:r>
              <a:rPr sz="3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Item	Tần</a:t>
            </a:r>
            <a:r>
              <a:rPr sz="3200" b="1" i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số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1004" y="3620465"/>
            <a:ext cx="396875" cy="22688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100330">
              <a:lnSpc>
                <a:spcPct val="90000"/>
              </a:lnSpc>
              <a:spcBef>
                <a:spcPts val="475"/>
              </a:spcBef>
            </a:pPr>
            <a:r>
              <a:rPr sz="3200" i="1" spc="-5" dirty="0">
                <a:latin typeface="Times New Roman"/>
                <a:cs typeface="Times New Roman"/>
              </a:rPr>
              <a:t>K  E  M  </a:t>
            </a:r>
            <a:r>
              <a:rPr sz="3200" i="1" spc="-10" dirty="0">
                <a:latin typeface="Times New Roman"/>
                <a:cs typeface="Times New Roman"/>
              </a:rPr>
              <a:t>O  </a:t>
            </a:r>
            <a:r>
              <a:rPr sz="3200" i="1" spc="-5" dirty="0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0389" y="3620465"/>
            <a:ext cx="228600" cy="226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95"/>
              </a:spcBef>
            </a:pPr>
            <a:r>
              <a:rPr sz="3200" i="1" spc="-5" dirty="0">
                <a:latin typeface="Times New Roman"/>
                <a:cs typeface="Times New Roman"/>
              </a:rPr>
              <a:t>5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454"/>
              </a:lnSpc>
            </a:pPr>
            <a:r>
              <a:rPr sz="3200" i="1" spc="-5" dirty="0">
                <a:latin typeface="Times New Roman"/>
                <a:cs typeface="Times New Roman"/>
              </a:rPr>
              <a:t>4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460"/>
              </a:lnSpc>
            </a:pPr>
            <a:r>
              <a:rPr sz="3200" i="1" spc="-5" dirty="0"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454"/>
              </a:lnSpc>
            </a:pPr>
            <a:r>
              <a:rPr sz="3200" i="1" spc="-5" dirty="0"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650"/>
              </a:lnSpc>
            </a:pPr>
            <a:r>
              <a:rPr sz="3200" i="1" spc="-5" dirty="0"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71289" y="3327653"/>
            <a:ext cx="5114925" cy="2841625"/>
          </a:xfrm>
          <a:custGeom>
            <a:avLst/>
            <a:gdLst/>
            <a:ahLst/>
            <a:cxnLst/>
            <a:rect l="l" t="t" r="r" b="b"/>
            <a:pathLst>
              <a:path w="5114925" h="2841625">
                <a:moveTo>
                  <a:pt x="102235" y="1040130"/>
                </a:moveTo>
                <a:lnTo>
                  <a:pt x="1016" y="1032129"/>
                </a:lnTo>
                <a:lnTo>
                  <a:pt x="0" y="1044702"/>
                </a:lnTo>
                <a:lnTo>
                  <a:pt x="101346" y="1052703"/>
                </a:lnTo>
                <a:lnTo>
                  <a:pt x="102235" y="1040130"/>
                </a:lnTo>
                <a:close/>
              </a:path>
              <a:path w="5114925" h="2841625">
                <a:moveTo>
                  <a:pt x="241554" y="1051306"/>
                </a:moveTo>
                <a:lnTo>
                  <a:pt x="140208" y="1043051"/>
                </a:lnTo>
                <a:lnTo>
                  <a:pt x="139319" y="1055751"/>
                </a:lnTo>
                <a:lnTo>
                  <a:pt x="240538" y="1064006"/>
                </a:lnTo>
                <a:lnTo>
                  <a:pt x="241554" y="1051306"/>
                </a:lnTo>
                <a:close/>
              </a:path>
              <a:path w="5114925" h="2841625">
                <a:moveTo>
                  <a:pt x="380746" y="1063117"/>
                </a:moveTo>
                <a:lnTo>
                  <a:pt x="279527" y="1054481"/>
                </a:lnTo>
                <a:lnTo>
                  <a:pt x="278511" y="1067181"/>
                </a:lnTo>
                <a:lnTo>
                  <a:pt x="379730" y="1075817"/>
                </a:lnTo>
                <a:lnTo>
                  <a:pt x="380746" y="1063117"/>
                </a:lnTo>
                <a:close/>
              </a:path>
              <a:path w="5114925" h="2841625">
                <a:moveTo>
                  <a:pt x="519938" y="1075817"/>
                </a:moveTo>
                <a:lnTo>
                  <a:pt x="418719" y="1066419"/>
                </a:lnTo>
                <a:lnTo>
                  <a:pt x="417703" y="1079119"/>
                </a:lnTo>
                <a:lnTo>
                  <a:pt x="518795" y="1088390"/>
                </a:lnTo>
                <a:lnTo>
                  <a:pt x="519938" y="1075817"/>
                </a:lnTo>
                <a:close/>
              </a:path>
              <a:path w="5114925" h="2841625">
                <a:moveTo>
                  <a:pt x="646811" y="2406053"/>
                </a:moveTo>
                <a:lnTo>
                  <a:pt x="546608" y="2389276"/>
                </a:lnTo>
                <a:lnTo>
                  <a:pt x="544449" y="2401798"/>
                </a:lnTo>
                <a:lnTo>
                  <a:pt x="644652" y="2418562"/>
                </a:lnTo>
                <a:lnTo>
                  <a:pt x="646811" y="2406053"/>
                </a:lnTo>
                <a:close/>
              </a:path>
              <a:path w="5114925" h="2841625">
                <a:moveTo>
                  <a:pt x="659003" y="1089533"/>
                </a:moveTo>
                <a:lnTo>
                  <a:pt x="557911" y="1079373"/>
                </a:lnTo>
                <a:lnTo>
                  <a:pt x="556641" y="1092073"/>
                </a:lnTo>
                <a:lnTo>
                  <a:pt x="657733" y="1102233"/>
                </a:lnTo>
                <a:lnTo>
                  <a:pt x="659003" y="1089533"/>
                </a:lnTo>
                <a:close/>
              </a:path>
              <a:path w="5114925" h="2841625">
                <a:moveTo>
                  <a:pt x="784479" y="2429891"/>
                </a:moveTo>
                <a:lnTo>
                  <a:pt x="684403" y="2412466"/>
                </a:lnTo>
                <a:lnTo>
                  <a:pt x="682244" y="2424988"/>
                </a:lnTo>
                <a:lnTo>
                  <a:pt x="782320" y="2442387"/>
                </a:lnTo>
                <a:lnTo>
                  <a:pt x="784479" y="2429891"/>
                </a:lnTo>
                <a:close/>
              </a:path>
              <a:path w="5114925" h="2841625">
                <a:moveTo>
                  <a:pt x="797941" y="1104773"/>
                </a:moveTo>
                <a:lnTo>
                  <a:pt x="696976" y="1093470"/>
                </a:lnTo>
                <a:lnTo>
                  <a:pt x="695579" y="1106170"/>
                </a:lnTo>
                <a:lnTo>
                  <a:pt x="728091" y="1109472"/>
                </a:lnTo>
                <a:lnTo>
                  <a:pt x="796544" y="1117473"/>
                </a:lnTo>
                <a:lnTo>
                  <a:pt x="797941" y="1104773"/>
                </a:lnTo>
                <a:close/>
              </a:path>
              <a:path w="5114925" h="2841625">
                <a:moveTo>
                  <a:pt x="884047" y="1800479"/>
                </a:moveTo>
                <a:lnTo>
                  <a:pt x="782447" y="1796288"/>
                </a:lnTo>
                <a:lnTo>
                  <a:pt x="781939" y="1808988"/>
                </a:lnTo>
                <a:lnTo>
                  <a:pt x="883412" y="1813179"/>
                </a:lnTo>
                <a:lnTo>
                  <a:pt x="884047" y="1800479"/>
                </a:lnTo>
                <a:close/>
              </a:path>
              <a:path w="5114925" h="2841625">
                <a:moveTo>
                  <a:pt x="921893" y="2455634"/>
                </a:moveTo>
                <a:lnTo>
                  <a:pt x="822071" y="2436622"/>
                </a:lnTo>
                <a:lnTo>
                  <a:pt x="819785" y="2449106"/>
                </a:lnTo>
                <a:lnTo>
                  <a:pt x="919480" y="2468092"/>
                </a:lnTo>
                <a:lnTo>
                  <a:pt x="921893" y="2455634"/>
                </a:lnTo>
                <a:close/>
              </a:path>
              <a:path w="5114925" h="2841625">
                <a:moveTo>
                  <a:pt x="936752" y="1121537"/>
                </a:moveTo>
                <a:lnTo>
                  <a:pt x="875284" y="1113790"/>
                </a:lnTo>
                <a:lnTo>
                  <a:pt x="835787" y="1109218"/>
                </a:lnTo>
                <a:lnTo>
                  <a:pt x="834390" y="1121791"/>
                </a:lnTo>
                <a:lnTo>
                  <a:pt x="873760" y="1126363"/>
                </a:lnTo>
                <a:lnTo>
                  <a:pt x="935101" y="1134110"/>
                </a:lnTo>
                <a:lnTo>
                  <a:pt x="936752" y="1121537"/>
                </a:lnTo>
                <a:close/>
              </a:path>
              <a:path w="5114925" h="2841625">
                <a:moveTo>
                  <a:pt x="1023620" y="1806829"/>
                </a:moveTo>
                <a:lnTo>
                  <a:pt x="922020" y="1802130"/>
                </a:lnTo>
                <a:lnTo>
                  <a:pt x="921512" y="1814830"/>
                </a:lnTo>
                <a:lnTo>
                  <a:pt x="1022985" y="1819529"/>
                </a:lnTo>
                <a:lnTo>
                  <a:pt x="1023620" y="1806829"/>
                </a:lnTo>
                <a:close/>
              </a:path>
              <a:path w="5114925" h="2841625">
                <a:moveTo>
                  <a:pt x="1058672" y="2485059"/>
                </a:moveTo>
                <a:lnTo>
                  <a:pt x="1022985" y="2476766"/>
                </a:lnTo>
                <a:lnTo>
                  <a:pt x="959358" y="2463203"/>
                </a:lnTo>
                <a:lnTo>
                  <a:pt x="956691" y="2475636"/>
                </a:lnTo>
                <a:lnTo>
                  <a:pt x="981202" y="2480716"/>
                </a:lnTo>
                <a:lnTo>
                  <a:pt x="1020191" y="2489187"/>
                </a:lnTo>
                <a:lnTo>
                  <a:pt x="1055878" y="2497429"/>
                </a:lnTo>
                <a:lnTo>
                  <a:pt x="1058672" y="2485059"/>
                </a:lnTo>
                <a:close/>
              </a:path>
              <a:path w="5114925" h="2841625">
                <a:moveTo>
                  <a:pt x="1075182" y="1140587"/>
                </a:moveTo>
                <a:lnTo>
                  <a:pt x="974598" y="1126490"/>
                </a:lnTo>
                <a:lnTo>
                  <a:pt x="972820" y="1139190"/>
                </a:lnTo>
                <a:lnTo>
                  <a:pt x="1073404" y="1153160"/>
                </a:lnTo>
                <a:lnTo>
                  <a:pt x="1075182" y="1140587"/>
                </a:lnTo>
                <a:close/>
              </a:path>
              <a:path w="5114925" h="2841625">
                <a:moveTo>
                  <a:pt x="1163193" y="1814322"/>
                </a:moveTo>
                <a:lnTo>
                  <a:pt x="1061720" y="1808734"/>
                </a:lnTo>
                <a:lnTo>
                  <a:pt x="1060958" y="1821434"/>
                </a:lnTo>
                <a:lnTo>
                  <a:pt x="1162431" y="1827022"/>
                </a:lnTo>
                <a:lnTo>
                  <a:pt x="1163193" y="1814322"/>
                </a:lnTo>
                <a:close/>
              </a:path>
              <a:path w="5114925" h="2841625">
                <a:moveTo>
                  <a:pt x="1193927" y="2521597"/>
                </a:moveTo>
                <a:lnTo>
                  <a:pt x="1165479" y="2512961"/>
                </a:lnTo>
                <a:lnTo>
                  <a:pt x="1132205" y="2503601"/>
                </a:lnTo>
                <a:lnTo>
                  <a:pt x="1097280" y="2494432"/>
                </a:lnTo>
                <a:lnTo>
                  <a:pt x="1095756" y="2494064"/>
                </a:lnTo>
                <a:lnTo>
                  <a:pt x="1092835" y="2506395"/>
                </a:lnTo>
                <a:lnTo>
                  <a:pt x="1128903" y="2515882"/>
                </a:lnTo>
                <a:lnTo>
                  <a:pt x="1162050" y="2525191"/>
                </a:lnTo>
                <a:lnTo>
                  <a:pt x="1190244" y="2533751"/>
                </a:lnTo>
                <a:lnTo>
                  <a:pt x="1193927" y="2521597"/>
                </a:lnTo>
                <a:close/>
              </a:path>
              <a:path w="5114925" h="2841625">
                <a:moveTo>
                  <a:pt x="1213358" y="1162177"/>
                </a:moveTo>
                <a:lnTo>
                  <a:pt x="1166749" y="1154303"/>
                </a:lnTo>
                <a:lnTo>
                  <a:pt x="1113028" y="1146175"/>
                </a:lnTo>
                <a:lnTo>
                  <a:pt x="1111123" y="1158621"/>
                </a:lnTo>
                <a:lnTo>
                  <a:pt x="1164844" y="1166876"/>
                </a:lnTo>
                <a:lnTo>
                  <a:pt x="1211326" y="1174623"/>
                </a:lnTo>
                <a:lnTo>
                  <a:pt x="1213358" y="1162177"/>
                </a:lnTo>
                <a:close/>
              </a:path>
              <a:path w="5114925" h="2841625">
                <a:moveTo>
                  <a:pt x="1302639" y="1824228"/>
                </a:moveTo>
                <a:lnTo>
                  <a:pt x="1298321" y="1823847"/>
                </a:lnTo>
                <a:lnTo>
                  <a:pt x="1201166" y="1816862"/>
                </a:lnTo>
                <a:lnTo>
                  <a:pt x="1200404" y="1829435"/>
                </a:lnTo>
                <a:lnTo>
                  <a:pt x="1297305" y="1836420"/>
                </a:lnTo>
                <a:lnTo>
                  <a:pt x="1301623" y="1836801"/>
                </a:lnTo>
                <a:lnTo>
                  <a:pt x="1302639" y="1824228"/>
                </a:lnTo>
                <a:close/>
              </a:path>
              <a:path w="5114925" h="2841625">
                <a:moveTo>
                  <a:pt x="1316736" y="2591435"/>
                </a:moveTo>
                <a:lnTo>
                  <a:pt x="1287526" y="2566759"/>
                </a:lnTo>
                <a:lnTo>
                  <a:pt x="1249553" y="2543518"/>
                </a:lnTo>
                <a:lnTo>
                  <a:pt x="1230376" y="2534818"/>
                </a:lnTo>
                <a:lnTo>
                  <a:pt x="1225423" y="2546489"/>
                </a:lnTo>
                <a:lnTo>
                  <a:pt x="1233043" y="2549766"/>
                </a:lnTo>
                <a:lnTo>
                  <a:pt x="1244092" y="2555011"/>
                </a:lnTo>
                <a:lnTo>
                  <a:pt x="1280287" y="2577122"/>
                </a:lnTo>
                <a:lnTo>
                  <a:pt x="1307973" y="2600553"/>
                </a:lnTo>
                <a:lnTo>
                  <a:pt x="1316736" y="2591435"/>
                </a:lnTo>
                <a:close/>
              </a:path>
              <a:path w="5114925" h="2841625">
                <a:moveTo>
                  <a:pt x="1351026" y="1187577"/>
                </a:moveTo>
                <a:lnTo>
                  <a:pt x="1312545" y="1179957"/>
                </a:lnTo>
                <a:lnTo>
                  <a:pt x="1251077" y="1168654"/>
                </a:lnTo>
                <a:lnTo>
                  <a:pt x="1248791" y="1181100"/>
                </a:lnTo>
                <a:lnTo>
                  <a:pt x="1310259" y="1192403"/>
                </a:lnTo>
                <a:lnTo>
                  <a:pt x="1348486" y="1200023"/>
                </a:lnTo>
                <a:lnTo>
                  <a:pt x="1351026" y="1187577"/>
                </a:lnTo>
                <a:close/>
              </a:path>
              <a:path w="5114925" h="2841625">
                <a:moveTo>
                  <a:pt x="1426464" y="2672042"/>
                </a:moveTo>
                <a:lnTo>
                  <a:pt x="1384808" y="2650375"/>
                </a:lnTo>
                <a:lnTo>
                  <a:pt x="1344041" y="2617762"/>
                </a:lnTo>
                <a:lnTo>
                  <a:pt x="1335532" y="2627147"/>
                </a:lnTo>
                <a:lnTo>
                  <a:pt x="1368933" y="2655036"/>
                </a:lnTo>
                <a:lnTo>
                  <a:pt x="1408811" y="2678023"/>
                </a:lnTo>
                <a:lnTo>
                  <a:pt x="1421765" y="2683853"/>
                </a:lnTo>
                <a:lnTo>
                  <a:pt x="1426464" y="2672042"/>
                </a:lnTo>
                <a:close/>
              </a:path>
              <a:path w="5114925" h="2841625">
                <a:moveTo>
                  <a:pt x="1441958" y="1837690"/>
                </a:moveTo>
                <a:lnTo>
                  <a:pt x="1441577" y="1837690"/>
                </a:lnTo>
                <a:lnTo>
                  <a:pt x="1414018" y="1834515"/>
                </a:lnTo>
                <a:lnTo>
                  <a:pt x="1357122" y="1828800"/>
                </a:lnTo>
                <a:lnTo>
                  <a:pt x="1340612" y="1827403"/>
                </a:lnTo>
                <a:lnTo>
                  <a:pt x="1339596" y="1840103"/>
                </a:lnTo>
                <a:lnTo>
                  <a:pt x="1355979" y="1841500"/>
                </a:lnTo>
                <a:lnTo>
                  <a:pt x="1412748" y="1847215"/>
                </a:lnTo>
                <a:lnTo>
                  <a:pt x="1440180" y="1850263"/>
                </a:lnTo>
                <a:lnTo>
                  <a:pt x="1440434" y="1850263"/>
                </a:lnTo>
                <a:lnTo>
                  <a:pt x="1441958" y="1837690"/>
                </a:lnTo>
                <a:close/>
              </a:path>
              <a:path w="5114925" h="2841625">
                <a:moveTo>
                  <a:pt x="1450848" y="653923"/>
                </a:moveTo>
                <a:lnTo>
                  <a:pt x="1349248" y="653923"/>
                </a:lnTo>
                <a:lnTo>
                  <a:pt x="1349248" y="666623"/>
                </a:lnTo>
                <a:lnTo>
                  <a:pt x="1450848" y="666623"/>
                </a:lnTo>
                <a:lnTo>
                  <a:pt x="1450848" y="653923"/>
                </a:lnTo>
                <a:close/>
              </a:path>
              <a:path w="5114925" h="2841625">
                <a:moveTo>
                  <a:pt x="1450975" y="295021"/>
                </a:moveTo>
                <a:lnTo>
                  <a:pt x="1450721" y="282321"/>
                </a:lnTo>
                <a:lnTo>
                  <a:pt x="1349121" y="283718"/>
                </a:lnTo>
                <a:lnTo>
                  <a:pt x="1349375" y="296418"/>
                </a:lnTo>
                <a:lnTo>
                  <a:pt x="1450975" y="295021"/>
                </a:lnTo>
                <a:close/>
              </a:path>
              <a:path w="5114925" h="2841625">
                <a:moveTo>
                  <a:pt x="1487805" y="1216406"/>
                </a:moveTo>
                <a:lnTo>
                  <a:pt x="1458341" y="1209802"/>
                </a:lnTo>
                <a:lnTo>
                  <a:pt x="1388364" y="1195070"/>
                </a:lnTo>
                <a:lnTo>
                  <a:pt x="1385824" y="1207389"/>
                </a:lnTo>
                <a:lnTo>
                  <a:pt x="1485011" y="1228725"/>
                </a:lnTo>
                <a:lnTo>
                  <a:pt x="1487805" y="1216406"/>
                </a:lnTo>
                <a:close/>
              </a:path>
              <a:path w="5114925" h="2841625">
                <a:moveTo>
                  <a:pt x="1560068" y="2707271"/>
                </a:moveTo>
                <a:lnTo>
                  <a:pt x="1521333" y="2699842"/>
                </a:lnTo>
                <a:lnTo>
                  <a:pt x="1484122" y="2691168"/>
                </a:lnTo>
                <a:lnTo>
                  <a:pt x="1461897" y="2684742"/>
                </a:lnTo>
                <a:lnTo>
                  <a:pt x="1458087" y="2696845"/>
                </a:lnTo>
                <a:lnTo>
                  <a:pt x="1498854" y="2707932"/>
                </a:lnTo>
                <a:lnTo>
                  <a:pt x="1539494" y="2716377"/>
                </a:lnTo>
                <a:lnTo>
                  <a:pt x="1557782" y="2719755"/>
                </a:lnTo>
                <a:lnTo>
                  <a:pt x="1560068" y="2707271"/>
                </a:lnTo>
                <a:close/>
              </a:path>
              <a:path w="5114925" h="2841625">
                <a:moveTo>
                  <a:pt x="1580515" y="1857502"/>
                </a:moveTo>
                <a:lnTo>
                  <a:pt x="1545717" y="1851660"/>
                </a:lnTo>
                <a:lnTo>
                  <a:pt x="1520698" y="1847850"/>
                </a:lnTo>
                <a:lnTo>
                  <a:pt x="1494917" y="1844294"/>
                </a:lnTo>
                <a:lnTo>
                  <a:pt x="1479804" y="1842389"/>
                </a:lnTo>
                <a:lnTo>
                  <a:pt x="1478153" y="1854962"/>
                </a:lnTo>
                <a:lnTo>
                  <a:pt x="1493266" y="1856867"/>
                </a:lnTo>
                <a:lnTo>
                  <a:pt x="1518920" y="1860423"/>
                </a:lnTo>
                <a:lnTo>
                  <a:pt x="1568196" y="1868170"/>
                </a:lnTo>
                <a:lnTo>
                  <a:pt x="1578356" y="1870087"/>
                </a:lnTo>
                <a:lnTo>
                  <a:pt x="1580515" y="1857502"/>
                </a:lnTo>
                <a:close/>
              </a:path>
              <a:path w="5114925" h="2841625">
                <a:moveTo>
                  <a:pt x="1590548" y="653923"/>
                </a:moveTo>
                <a:lnTo>
                  <a:pt x="1488948" y="653923"/>
                </a:lnTo>
                <a:lnTo>
                  <a:pt x="1488948" y="666623"/>
                </a:lnTo>
                <a:lnTo>
                  <a:pt x="1590548" y="666623"/>
                </a:lnTo>
                <a:lnTo>
                  <a:pt x="1590548" y="653923"/>
                </a:lnTo>
                <a:close/>
              </a:path>
              <a:path w="5114925" h="2841625">
                <a:moveTo>
                  <a:pt x="1590675" y="293116"/>
                </a:moveTo>
                <a:lnTo>
                  <a:pt x="1590421" y="280416"/>
                </a:lnTo>
                <a:lnTo>
                  <a:pt x="1488821" y="281813"/>
                </a:lnTo>
                <a:lnTo>
                  <a:pt x="1489075" y="294513"/>
                </a:lnTo>
                <a:lnTo>
                  <a:pt x="1590675" y="293116"/>
                </a:lnTo>
                <a:close/>
              </a:path>
              <a:path w="5114925" h="2841625">
                <a:moveTo>
                  <a:pt x="1624076" y="1247267"/>
                </a:moveTo>
                <a:lnTo>
                  <a:pt x="1525016" y="1224534"/>
                </a:lnTo>
                <a:lnTo>
                  <a:pt x="1522222" y="1236980"/>
                </a:lnTo>
                <a:lnTo>
                  <a:pt x="1621282" y="1259586"/>
                </a:lnTo>
                <a:lnTo>
                  <a:pt x="1624076" y="1247267"/>
                </a:lnTo>
                <a:close/>
              </a:path>
              <a:path w="5114925" h="2841625">
                <a:moveTo>
                  <a:pt x="1697863" y="2727579"/>
                </a:moveTo>
                <a:lnTo>
                  <a:pt x="1684528" y="2725953"/>
                </a:lnTo>
                <a:lnTo>
                  <a:pt x="1633601" y="2719006"/>
                </a:lnTo>
                <a:lnTo>
                  <a:pt x="1597533" y="2713532"/>
                </a:lnTo>
                <a:lnTo>
                  <a:pt x="1595501" y="2726055"/>
                </a:lnTo>
                <a:lnTo>
                  <a:pt x="1607439" y="2727947"/>
                </a:lnTo>
                <a:lnTo>
                  <a:pt x="1656842" y="2735097"/>
                </a:lnTo>
                <a:lnTo>
                  <a:pt x="1696339" y="2740190"/>
                </a:lnTo>
                <a:lnTo>
                  <a:pt x="1697863" y="2727579"/>
                </a:lnTo>
                <a:close/>
              </a:path>
              <a:path w="5114925" h="2841625">
                <a:moveTo>
                  <a:pt x="1717167" y="1889633"/>
                </a:moveTo>
                <a:lnTo>
                  <a:pt x="1660271" y="1873885"/>
                </a:lnTo>
                <a:lnTo>
                  <a:pt x="1618234" y="1864614"/>
                </a:lnTo>
                <a:lnTo>
                  <a:pt x="1615567" y="1877060"/>
                </a:lnTo>
                <a:lnTo>
                  <a:pt x="1636395" y="1881505"/>
                </a:lnTo>
                <a:lnTo>
                  <a:pt x="1657477" y="1886343"/>
                </a:lnTo>
                <a:lnTo>
                  <a:pt x="1677670" y="1891411"/>
                </a:lnTo>
                <a:lnTo>
                  <a:pt x="1697101" y="1896745"/>
                </a:lnTo>
                <a:lnTo>
                  <a:pt x="1713484" y="1901837"/>
                </a:lnTo>
                <a:lnTo>
                  <a:pt x="1717167" y="1889633"/>
                </a:lnTo>
                <a:close/>
              </a:path>
              <a:path w="5114925" h="2841625">
                <a:moveTo>
                  <a:pt x="1730248" y="653923"/>
                </a:moveTo>
                <a:lnTo>
                  <a:pt x="1628648" y="653923"/>
                </a:lnTo>
                <a:lnTo>
                  <a:pt x="1628648" y="666623"/>
                </a:lnTo>
                <a:lnTo>
                  <a:pt x="1730248" y="666623"/>
                </a:lnTo>
                <a:lnTo>
                  <a:pt x="1730248" y="653923"/>
                </a:lnTo>
                <a:close/>
              </a:path>
              <a:path w="5114925" h="2841625">
                <a:moveTo>
                  <a:pt x="1730248" y="291084"/>
                </a:moveTo>
                <a:lnTo>
                  <a:pt x="1730121" y="278384"/>
                </a:lnTo>
                <a:lnTo>
                  <a:pt x="1628521" y="279908"/>
                </a:lnTo>
                <a:lnTo>
                  <a:pt x="1628775" y="292608"/>
                </a:lnTo>
                <a:lnTo>
                  <a:pt x="1730248" y="291084"/>
                </a:lnTo>
                <a:close/>
              </a:path>
              <a:path w="5114925" h="2841625">
                <a:moveTo>
                  <a:pt x="1760093" y="1279017"/>
                </a:moveTo>
                <a:lnTo>
                  <a:pt x="1661160" y="1255903"/>
                </a:lnTo>
                <a:lnTo>
                  <a:pt x="1658366" y="1268222"/>
                </a:lnTo>
                <a:lnTo>
                  <a:pt x="1757299" y="1291463"/>
                </a:lnTo>
                <a:lnTo>
                  <a:pt x="1760093" y="1279017"/>
                </a:lnTo>
                <a:close/>
              </a:path>
              <a:path w="5114925" h="2841625">
                <a:moveTo>
                  <a:pt x="1836674" y="2742654"/>
                </a:moveTo>
                <a:lnTo>
                  <a:pt x="1766189" y="2735554"/>
                </a:lnTo>
                <a:lnTo>
                  <a:pt x="1735709" y="2732113"/>
                </a:lnTo>
                <a:lnTo>
                  <a:pt x="1734185" y="2744724"/>
                </a:lnTo>
                <a:lnTo>
                  <a:pt x="1764792" y="2748178"/>
                </a:lnTo>
                <a:lnTo>
                  <a:pt x="1835404" y="2755303"/>
                </a:lnTo>
                <a:lnTo>
                  <a:pt x="1836674" y="2742654"/>
                </a:lnTo>
                <a:close/>
              </a:path>
              <a:path w="5114925" h="2841625">
                <a:moveTo>
                  <a:pt x="1836928" y="1965198"/>
                </a:moveTo>
                <a:lnTo>
                  <a:pt x="1804543" y="1934845"/>
                </a:lnTo>
                <a:lnTo>
                  <a:pt x="1766951" y="1910715"/>
                </a:lnTo>
                <a:lnTo>
                  <a:pt x="1753616" y="1904111"/>
                </a:lnTo>
                <a:lnTo>
                  <a:pt x="1747901" y="1915414"/>
                </a:lnTo>
                <a:lnTo>
                  <a:pt x="1761363" y="1922145"/>
                </a:lnTo>
                <a:lnTo>
                  <a:pt x="1774317" y="1929384"/>
                </a:lnTo>
                <a:lnTo>
                  <a:pt x="1806956" y="1953260"/>
                </a:lnTo>
                <a:lnTo>
                  <a:pt x="1827276" y="1973580"/>
                </a:lnTo>
                <a:lnTo>
                  <a:pt x="1836928" y="1965198"/>
                </a:lnTo>
                <a:close/>
              </a:path>
              <a:path w="5114925" h="2841625">
                <a:moveTo>
                  <a:pt x="1869948" y="653923"/>
                </a:moveTo>
                <a:lnTo>
                  <a:pt x="1768348" y="653923"/>
                </a:lnTo>
                <a:lnTo>
                  <a:pt x="1768348" y="666623"/>
                </a:lnTo>
                <a:lnTo>
                  <a:pt x="1869948" y="666623"/>
                </a:lnTo>
                <a:lnTo>
                  <a:pt x="1869948" y="653923"/>
                </a:lnTo>
                <a:close/>
              </a:path>
              <a:path w="5114925" h="2841625">
                <a:moveTo>
                  <a:pt x="1869948" y="288798"/>
                </a:moveTo>
                <a:lnTo>
                  <a:pt x="1869821" y="276098"/>
                </a:lnTo>
                <a:lnTo>
                  <a:pt x="1768221" y="277749"/>
                </a:lnTo>
                <a:lnTo>
                  <a:pt x="1768348" y="290449"/>
                </a:lnTo>
                <a:lnTo>
                  <a:pt x="1869948" y="288798"/>
                </a:lnTo>
                <a:close/>
              </a:path>
              <a:path w="5114925" h="2841625">
                <a:moveTo>
                  <a:pt x="1896110" y="1311021"/>
                </a:moveTo>
                <a:lnTo>
                  <a:pt x="1895475" y="1310894"/>
                </a:lnTo>
                <a:lnTo>
                  <a:pt x="1797177" y="1287780"/>
                </a:lnTo>
                <a:lnTo>
                  <a:pt x="1794383" y="1300099"/>
                </a:lnTo>
                <a:lnTo>
                  <a:pt x="1892554" y="1323213"/>
                </a:lnTo>
                <a:lnTo>
                  <a:pt x="1893316" y="1323340"/>
                </a:lnTo>
                <a:lnTo>
                  <a:pt x="1896110" y="1311021"/>
                </a:lnTo>
                <a:close/>
              </a:path>
              <a:path w="5114925" h="2841625">
                <a:moveTo>
                  <a:pt x="1915922" y="2080514"/>
                </a:moveTo>
                <a:lnTo>
                  <a:pt x="1912112" y="2075688"/>
                </a:lnTo>
                <a:lnTo>
                  <a:pt x="1899666" y="2057527"/>
                </a:lnTo>
                <a:lnTo>
                  <a:pt x="1887855" y="2038604"/>
                </a:lnTo>
                <a:lnTo>
                  <a:pt x="1876044" y="2019173"/>
                </a:lnTo>
                <a:lnTo>
                  <a:pt x="1863471" y="1999742"/>
                </a:lnTo>
                <a:lnTo>
                  <a:pt x="1860677" y="1995678"/>
                </a:lnTo>
                <a:lnTo>
                  <a:pt x="1850390" y="2003171"/>
                </a:lnTo>
                <a:lnTo>
                  <a:pt x="1853184" y="2007108"/>
                </a:lnTo>
                <a:lnTo>
                  <a:pt x="1865376" y="2026031"/>
                </a:lnTo>
                <a:lnTo>
                  <a:pt x="1877060" y="2045208"/>
                </a:lnTo>
                <a:lnTo>
                  <a:pt x="1888871" y="2064131"/>
                </a:lnTo>
                <a:lnTo>
                  <a:pt x="1901571" y="2082800"/>
                </a:lnTo>
                <a:lnTo>
                  <a:pt x="1906016" y="2088388"/>
                </a:lnTo>
                <a:lnTo>
                  <a:pt x="1915922" y="2080514"/>
                </a:lnTo>
                <a:close/>
              </a:path>
              <a:path w="5114925" h="2841625">
                <a:moveTo>
                  <a:pt x="1975739" y="2754719"/>
                </a:moveTo>
                <a:lnTo>
                  <a:pt x="1874520" y="2746171"/>
                </a:lnTo>
                <a:lnTo>
                  <a:pt x="1873377" y="2758821"/>
                </a:lnTo>
                <a:lnTo>
                  <a:pt x="1974723" y="2767368"/>
                </a:lnTo>
                <a:lnTo>
                  <a:pt x="1975739" y="2754719"/>
                </a:lnTo>
                <a:close/>
              </a:path>
              <a:path w="5114925" h="2841625">
                <a:moveTo>
                  <a:pt x="2009648" y="653923"/>
                </a:moveTo>
                <a:lnTo>
                  <a:pt x="1908048" y="653923"/>
                </a:lnTo>
                <a:lnTo>
                  <a:pt x="1908048" y="666623"/>
                </a:lnTo>
                <a:lnTo>
                  <a:pt x="2009648" y="666623"/>
                </a:lnTo>
                <a:lnTo>
                  <a:pt x="2009648" y="653923"/>
                </a:lnTo>
                <a:close/>
              </a:path>
              <a:path w="5114925" h="2841625">
                <a:moveTo>
                  <a:pt x="2009648" y="286258"/>
                </a:moveTo>
                <a:lnTo>
                  <a:pt x="2009394" y="273558"/>
                </a:lnTo>
                <a:lnTo>
                  <a:pt x="1910334" y="275463"/>
                </a:lnTo>
                <a:lnTo>
                  <a:pt x="1907921" y="275602"/>
                </a:lnTo>
                <a:lnTo>
                  <a:pt x="1908048" y="288290"/>
                </a:lnTo>
                <a:lnTo>
                  <a:pt x="1910588" y="288163"/>
                </a:lnTo>
                <a:lnTo>
                  <a:pt x="2009648" y="286258"/>
                </a:lnTo>
                <a:close/>
              </a:path>
              <a:path w="5114925" h="2841625">
                <a:moveTo>
                  <a:pt x="2026539" y="2155698"/>
                </a:moveTo>
                <a:lnTo>
                  <a:pt x="1981200" y="2137156"/>
                </a:lnTo>
                <a:lnTo>
                  <a:pt x="1941322" y="2108962"/>
                </a:lnTo>
                <a:lnTo>
                  <a:pt x="1940687" y="2108454"/>
                </a:lnTo>
                <a:lnTo>
                  <a:pt x="1931797" y="2117471"/>
                </a:lnTo>
                <a:lnTo>
                  <a:pt x="1932432" y="2117979"/>
                </a:lnTo>
                <a:lnTo>
                  <a:pt x="1941703" y="2126234"/>
                </a:lnTo>
                <a:lnTo>
                  <a:pt x="1974850" y="2148205"/>
                </a:lnTo>
                <a:lnTo>
                  <a:pt x="2022221" y="2167763"/>
                </a:lnTo>
                <a:lnTo>
                  <a:pt x="2026539" y="2155698"/>
                </a:lnTo>
                <a:close/>
              </a:path>
              <a:path w="5114925" h="2841625">
                <a:moveTo>
                  <a:pt x="2032381" y="1341628"/>
                </a:moveTo>
                <a:lnTo>
                  <a:pt x="1933321" y="1319403"/>
                </a:lnTo>
                <a:lnTo>
                  <a:pt x="1930400" y="1331849"/>
                </a:lnTo>
                <a:lnTo>
                  <a:pt x="2029587" y="1353947"/>
                </a:lnTo>
                <a:lnTo>
                  <a:pt x="2032381" y="1341628"/>
                </a:lnTo>
                <a:close/>
              </a:path>
              <a:path w="5114925" h="2841625">
                <a:moveTo>
                  <a:pt x="2114931" y="2764967"/>
                </a:moveTo>
                <a:lnTo>
                  <a:pt x="2013712" y="2757728"/>
                </a:lnTo>
                <a:lnTo>
                  <a:pt x="2012696" y="2770390"/>
                </a:lnTo>
                <a:lnTo>
                  <a:pt x="2114042" y="2777629"/>
                </a:lnTo>
                <a:lnTo>
                  <a:pt x="2114931" y="2764967"/>
                </a:lnTo>
                <a:close/>
              </a:path>
              <a:path w="5114925" h="2841625">
                <a:moveTo>
                  <a:pt x="2149335" y="653923"/>
                </a:moveTo>
                <a:lnTo>
                  <a:pt x="2047735" y="653923"/>
                </a:lnTo>
                <a:lnTo>
                  <a:pt x="2047735" y="666623"/>
                </a:lnTo>
                <a:lnTo>
                  <a:pt x="2149335" y="666623"/>
                </a:lnTo>
                <a:lnTo>
                  <a:pt x="2149335" y="653923"/>
                </a:lnTo>
                <a:close/>
              </a:path>
              <a:path w="5114925" h="2841625">
                <a:moveTo>
                  <a:pt x="2149335" y="283337"/>
                </a:moveTo>
                <a:lnTo>
                  <a:pt x="2149081" y="270637"/>
                </a:lnTo>
                <a:lnTo>
                  <a:pt x="2047481" y="272796"/>
                </a:lnTo>
                <a:lnTo>
                  <a:pt x="2047735" y="285496"/>
                </a:lnTo>
                <a:lnTo>
                  <a:pt x="2149335" y="283337"/>
                </a:lnTo>
                <a:close/>
              </a:path>
              <a:path w="5114925" h="2841625">
                <a:moveTo>
                  <a:pt x="2160778" y="2190242"/>
                </a:moveTo>
                <a:lnTo>
                  <a:pt x="2133460" y="2184908"/>
                </a:lnTo>
                <a:lnTo>
                  <a:pt x="2099437" y="2177161"/>
                </a:lnTo>
                <a:lnTo>
                  <a:pt x="2066925" y="2168525"/>
                </a:lnTo>
                <a:lnTo>
                  <a:pt x="2062480" y="2167255"/>
                </a:lnTo>
                <a:lnTo>
                  <a:pt x="2058784" y="2179320"/>
                </a:lnTo>
                <a:lnTo>
                  <a:pt x="2063242" y="2180717"/>
                </a:lnTo>
                <a:lnTo>
                  <a:pt x="2096135" y="2189480"/>
                </a:lnTo>
                <a:lnTo>
                  <a:pt x="2130679" y="2197354"/>
                </a:lnTo>
                <a:lnTo>
                  <a:pt x="2158365" y="2202688"/>
                </a:lnTo>
                <a:lnTo>
                  <a:pt x="2160778" y="2190242"/>
                </a:lnTo>
                <a:close/>
              </a:path>
              <a:path w="5114925" h="2841625">
                <a:moveTo>
                  <a:pt x="2169033" y="1369822"/>
                </a:moveTo>
                <a:lnTo>
                  <a:pt x="2069592" y="1349502"/>
                </a:lnTo>
                <a:lnTo>
                  <a:pt x="2066925" y="1361948"/>
                </a:lnTo>
                <a:lnTo>
                  <a:pt x="2111108" y="1371219"/>
                </a:lnTo>
                <a:lnTo>
                  <a:pt x="2166607" y="1382268"/>
                </a:lnTo>
                <a:lnTo>
                  <a:pt x="2169033" y="1369822"/>
                </a:lnTo>
                <a:close/>
              </a:path>
              <a:path w="5114925" h="2841625">
                <a:moveTo>
                  <a:pt x="2254377" y="2774035"/>
                </a:moveTo>
                <a:lnTo>
                  <a:pt x="2152904" y="2767520"/>
                </a:lnTo>
                <a:lnTo>
                  <a:pt x="2152142" y="2780195"/>
                </a:lnTo>
                <a:lnTo>
                  <a:pt x="2253488" y="2786723"/>
                </a:lnTo>
                <a:lnTo>
                  <a:pt x="2254377" y="2774035"/>
                </a:lnTo>
                <a:close/>
              </a:path>
              <a:path w="5114925" h="2841625">
                <a:moveTo>
                  <a:pt x="2289048" y="653923"/>
                </a:moveTo>
                <a:lnTo>
                  <a:pt x="2187448" y="653923"/>
                </a:lnTo>
                <a:lnTo>
                  <a:pt x="2187448" y="666623"/>
                </a:lnTo>
                <a:lnTo>
                  <a:pt x="2289048" y="666623"/>
                </a:lnTo>
                <a:lnTo>
                  <a:pt x="2289048" y="653923"/>
                </a:lnTo>
                <a:close/>
              </a:path>
              <a:path w="5114925" h="2841625">
                <a:moveTo>
                  <a:pt x="2289048" y="279781"/>
                </a:moveTo>
                <a:lnTo>
                  <a:pt x="2288667" y="267081"/>
                </a:lnTo>
                <a:lnTo>
                  <a:pt x="2187194" y="269748"/>
                </a:lnTo>
                <a:lnTo>
                  <a:pt x="2187448" y="282448"/>
                </a:lnTo>
                <a:lnTo>
                  <a:pt x="2289048" y="279781"/>
                </a:lnTo>
                <a:close/>
              </a:path>
              <a:path w="5114925" h="2841625">
                <a:moveTo>
                  <a:pt x="2298446" y="2210689"/>
                </a:moveTo>
                <a:lnTo>
                  <a:pt x="2282063" y="2208784"/>
                </a:lnTo>
                <a:lnTo>
                  <a:pt x="2243201" y="2203831"/>
                </a:lnTo>
                <a:lnTo>
                  <a:pt x="2205482" y="2198116"/>
                </a:lnTo>
                <a:lnTo>
                  <a:pt x="2198116" y="2196846"/>
                </a:lnTo>
                <a:lnTo>
                  <a:pt x="2195957" y="2209419"/>
                </a:lnTo>
                <a:lnTo>
                  <a:pt x="2203323" y="2210689"/>
                </a:lnTo>
                <a:lnTo>
                  <a:pt x="2241423" y="2216404"/>
                </a:lnTo>
                <a:lnTo>
                  <a:pt x="2280412" y="2221484"/>
                </a:lnTo>
                <a:lnTo>
                  <a:pt x="2296922" y="2223262"/>
                </a:lnTo>
                <a:lnTo>
                  <a:pt x="2298446" y="2210689"/>
                </a:lnTo>
                <a:close/>
              </a:path>
              <a:path w="5114925" h="2841625">
                <a:moveTo>
                  <a:pt x="2306320" y="1394460"/>
                </a:moveTo>
                <a:lnTo>
                  <a:pt x="2259330" y="1386713"/>
                </a:lnTo>
                <a:lnTo>
                  <a:pt x="2206371" y="1376934"/>
                </a:lnTo>
                <a:lnTo>
                  <a:pt x="2204085" y="1389380"/>
                </a:lnTo>
                <a:lnTo>
                  <a:pt x="2256917" y="1399159"/>
                </a:lnTo>
                <a:lnTo>
                  <a:pt x="2304288" y="1407033"/>
                </a:lnTo>
                <a:lnTo>
                  <a:pt x="2306320" y="1394460"/>
                </a:lnTo>
                <a:close/>
              </a:path>
              <a:path w="5114925" h="2841625">
                <a:moveTo>
                  <a:pt x="2393696" y="2782519"/>
                </a:moveTo>
                <a:lnTo>
                  <a:pt x="2292350" y="2776410"/>
                </a:lnTo>
                <a:lnTo>
                  <a:pt x="2291588" y="2789097"/>
                </a:lnTo>
                <a:lnTo>
                  <a:pt x="2393061" y="2795206"/>
                </a:lnTo>
                <a:lnTo>
                  <a:pt x="2393696" y="2782519"/>
                </a:lnTo>
                <a:close/>
              </a:path>
              <a:path w="5114925" h="2841625">
                <a:moveTo>
                  <a:pt x="2428748" y="653923"/>
                </a:moveTo>
                <a:lnTo>
                  <a:pt x="2327148" y="653923"/>
                </a:lnTo>
                <a:lnTo>
                  <a:pt x="2327148" y="666623"/>
                </a:lnTo>
                <a:lnTo>
                  <a:pt x="2428748" y="666623"/>
                </a:lnTo>
                <a:lnTo>
                  <a:pt x="2428748" y="653923"/>
                </a:lnTo>
                <a:close/>
              </a:path>
              <a:path w="5114925" h="2841625">
                <a:moveTo>
                  <a:pt x="2428748" y="275729"/>
                </a:moveTo>
                <a:lnTo>
                  <a:pt x="2428367" y="263029"/>
                </a:lnTo>
                <a:lnTo>
                  <a:pt x="2334387" y="265938"/>
                </a:lnTo>
                <a:lnTo>
                  <a:pt x="2326767" y="266077"/>
                </a:lnTo>
                <a:lnTo>
                  <a:pt x="2327148" y="278777"/>
                </a:lnTo>
                <a:lnTo>
                  <a:pt x="2428748" y="275729"/>
                </a:lnTo>
                <a:close/>
              </a:path>
              <a:path w="5114925" h="2841625">
                <a:moveTo>
                  <a:pt x="2437257" y="2224024"/>
                </a:moveTo>
                <a:lnTo>
                  <a:pt x="2336165" y="2214880"/>
                </a:lnTo>
                <a:lnTo>
                  <a:pt x="2334895" y="2227453"/>
                </a:lnTo>
                <a:lnTo>
                  <a:pt x="2402332" y="2233930"/>
                </a:lnTo>
                <a:lnTo>
                  <a:pt x="2436241" y="2236597"/>
                </a:lnTo>
                <a:lnTo>
                  <a:pt x="2437257" y="2224024"/>
                </a:lnTo>
                <a:close/>
              </a:path>
              <a:path w="5114925" h="2841625">
                <a:moveTo>
                  <a:pt x="2444242" y="1415542"/>
                </a:moveTo>
                <a:lnTo>
                  <a:pt x="2404872" y="1409954"/>
                </a:lnTo>
                <a:lnTo>
                  <a:pt x="2343912" y="1400556"/>
                </a:lnTo>
                <a:lnTo>
                  <a:pt x="2342007" y="1413129"/>
                </a:lnTo>
                <a:lnTo>
                  <a:pt x="2442464" y="1428115"/>
                </a:lnTo>
                <a:lnTo>
                  <a:pt x="2444242" y="1415542"/>
                </a:lnTo>
                <a:close/>
              </a:path>
              <a:path w="5114925" h="2841625">
                <a:moveTo>
                  <a:pt x="2494280" y="2794825"/>
                </a:moveTo>
                <a:lnTo>
                  <a:pt x="2408809" y="2737980"/>
                </a:lnTo>
                <a:lnTo>
                  <a:pt x="2404872" y="2738780"/>
                </a:lnTo>
                <a:lnTo>
                  <a:pt x="2401062" y="2744622"/>
                </a:lnTo>
                <a:lnTo>
                  <a:pt x="2401824" y="2748559"/>
                </a:lnTo>
                <a:lnTo>
                  <a:pt x="2458580" y="2786354"/>
                </a:lnTo>
                <a:lnTo>
                  <a:pt x="2431796" y="2784767"/>
                </a:lnTo>
                <a:lnTo>
                  <a:pt x="2431034" y="2797454"/>
                </a:lnTo>
                <a:lnTo>
                  <a:pt x="2457843" y="2799042"/>
                </a:lnTo>
                <a:lnTo>
                  <a:pt x="2396998" y="2829877"/>
                </a:lnTo>
                <a:lnTo>
                  <a:pt x="2395728" y="2833700"/>
                </a:lnTo>
                <a:lnTo>
                  <a:pt x="2397379" y="2836824"/>
                </a:lnTo>
                <a:lnTo>
                  <a:pt x="2398903" y="2839961"/>
                </a:lnTo>
                <a:lnTo>
                  <a:pt x="2402713" y="2841206"/>
                </a:lnTo>
                <a:lnTo>
                  <a:pt x="2483218" y="2800426"/>
                </a:lnTo>
                <a:lnTo>
                  <a:pt x="2494280" y="2794825"/>
                </a:lnTo>
                <a:close/>
              </a:path>
              <a:path w="5114925" h="2841625">
                <a:moveTo>
                  <a:pt x="2568448" y="653923"/>
                </a:moveTo>
                <a:lnTo>
                  <a:pt x="2466848" y="653923"/>
                </a:lnTo>
                <a:lnTo>
                  <a:pt x="2466848" y="666623"/>
                </a:lnTo>
                <a:lnTo>
                  <a:pt x="2568448" y="666623"/>
                </a:lnTo>
                <a:lnTo>
                  <a:pt x="2568448" y="653923"/>
                </a:lnTo>
                <a:close/>
              </a:path>
              <a:path w="5114925" h="2841625">
                <a:moveTo>
                  <a:pt x="2568448" y="270637"/>
                </a:moveTo>
                <a:lnTo>
                  <a:pt x="2567940" y="257937"/>
                </a:lnTo>
                <a:lnTo>
                  <a:pt x="2466340" y="261747"/>
                </a:lnTo>
                <a:lnTo>
                  <a:pt x="2466848" y="274447"/>
                </a:lnTo>
                <a:lnTo>
                  <a:pt x="2568448" y="270637"/>
                </a:lnTo>
                <a:close/>
              </a:path>
              <a:path w="5114925" h="2841625">
                <a:moveTo>
                  <a:pt x="2576449" y="2233803"/>
                </a:moveTo>
                <a:lnTo>
                  <a:pt x="2475230" y="2226818"/>
                </a:lnTo>
                <a:lnTo>
                  <a:pt x="2474214" y="2239391"/>
                </a:lnTo>
                <a:lnTo>
                  <a:pt x="2575687" y="2246376"/>
                </a:lnTo>
                <a:lnTo>
                  <a:pt x="2576449" y="2233803"/>
                </a:lnTo>
                <a:close/>
              </a:path>
              <a:path w="5114925" h="2841625">
                <a:moveTo>
                  <a:pt x="2582672" y="1434211"/>
                </a:moveTo>
                <a:lnTo>
                  <a:pt x="2481961" y="1420876"/>
                </a:lnTo>
                <a:lnTo>
                  <a:pt x="2480310" y="1433449"/>
                </a:lnTo>
                <a:lnTo>
                  <a:pt x="2548636" y="1442720"/>
                </a:lnTo>
                <a:lnTo>
                  <a:pt x="2581021" y="1446784"/>
                </a:lnTo>
                <a:lnTo>
                  <a:pt x="2582672" y="1434211"/>
                </a:lnTo>
                <a:close/>
              </a:path>
              <a:path w="5114925" h="2841625">
                <a:moveTo>
                  <a:pt x="2615438" y="2242693"/>
                </a:moveTo>
                <a:lnTo>
                  <a:pt x="2605836" y="2236216"/>
                </a:lnTo>
                <a:lnTo>
                  <a:pt x="2533269" y="2187194"/>
                </a:lnTo>
                <a:lnTo>
                  <a:pt x="2530348" y="2185289"/>
                </a:lnTo>
                <a:lnTo>
                  <a:pt x="2526411" y="2186051"/>
                </a:lnTo>
                <a:lnTo>
                  <a:pt x="2524506" y="2188972"/>
                </a:lnTo>
                <a:lnTo>
                  <a:pt x="2522474" y="2191893"/>
                </a:lnTo>
                <a:lnTo>
                  <a:pt x="2523236" y="2195830"/>
                </a:lnTo>
                <a:lnTo>
                  <a:pt x="2526157" y="2197735"/>
                </a:lnTo>
                <a:lnTo>
                  <a:pt x="2590317" y="2241080"/>
                </a:lnTo>
                <a:lnTo>
                  <a:pt x="2517902" y="2277097"/>
                </a:lnTo>
                <a:lnTo>
                  <a:pt x="2516632" y="2280907"/>
                </a:lnTo>
                <a:lnTo>
                  <a:pt x="2518283" y="2284044"/>
                </a:lnTo>
                <a:lnTo>
                  <a:pt x="2519807" y="2287181"/>
                </a:lnTo>
                <a:lnTo>
                  <a:pt x="2523617" y="2288463"/>
                </a:lnTo>
                <a:lnTo>
                  <a:pt x="2606522" y="2247138"/>
                </a:lnTo>
                <a:lnTo>
                  <a:pt x="2615438" y="2242693"/>
                </a:lnTo>
                <a:close/>
              </a:path>
              <a:path w="5114925" h="2841625">
                <a:moveTo>
                  <a:pt x="2708021" y="264414"/>
                </a:moveTo>
                <a:lnTo>
                  <a:pt x="2707386" y="251714"/>
                </a:lnTo>
                <a:lnTo>
                  <a:pt x="2605913" y="256413"/>
                </a:lnTo>
                <a:lnTo>
                  <a:pt x="2606421" y="269113"/>
                </a:lnTo>
                <a:lnTo>
                  <a:pt x="2708021" y="264414"/>
                </a:lnTo>
                <a:close/>
              </a:path>
              <a:path w="5114925" h="2841625">
                <a:moveTo>
                  <a:pt x="2708148" y="653923"/>
                </a:moveTo>
                <a:lnTo>
                  <a:pt x="2606548" y="653923"/>
                </a:lnTo>
                <a:lnTo>
                  <a:pt x="2606548" y="666623"/>
                </a:lnTo>
                <a:lnTo>
                  <a:pt x="2708148" y="666623"/>
                </a:lnTo>
                <a:lnTo>
                  <a:pt x="2708148" y="653923"/>
                </a:lnTo>
                <a:close/>
              </a:path>
              <a:path w="5114925" h="2841625">
                <a:moveTo>
                  <a:pt x="2721356" y="1450721"/>
                </a:moveTo>
                <a:lnTo>
                  <a:pt x="2623058" y="1439291"/>
                </a:lnTo>
                <a:lnTo>
                  <a:pt x="2620391" y="1439037"/>
                </a:lnTo>
                <a:lnTo>
                  <a:pt x="2618867" y="1451610"/>
                </a:lnTo>
                <a:lnTo>
                  <a:pt x="2621407" y="1451864"/>
                </a:lnTo>
                <a:lnTo>
                  <a:pt x="2719832" y="1463294"/>
                </a:lnTo>
                <a:lnTo>
                  <a:pt x="2721356" y="1450721"/>
                </a:lnTo>
                <a:close/>
              </a:path>
              <a:path w="5114925" h="2841625">
                <a:moveTo>
                  <a:pt x="2847594" y="256552"/>
                </a:moveTo>
                <a:lnTo>
                  <a:pt x="2846832" y="243852"/>
                </a:lnTo>
                <a:lnTo>
                  <a:pt x="2745359" y="249682"/>
                </a:lnTo>
                <a:lnTo>
                  <a:pt x="2746121" y="262382"/>
                </a:lnTo>
                <a:lnTo>
                  <a:pt x="2847594" y="256552"/>
                </a:lnTo>
                <a:close/>
              </a:path>
              <a:path w="5114925" h="2841625">
                <a:moveTo>
                  <a:pt x="2847848" y="653923"/>
                </a:moveTo>
                <a:lnTo>
                  <a:pt x="2746248" y="653923"/>
                </a:lnTo>
                <a:lnTo>
                  <a:pt x="2746248" y="666623"/>
                </a:lnTo>
                <a:lnTo>
                  <a:pt x="2847848" y="666623"/>
                </a:lnTo>
                <a:lnTo>
                  <a:pt x="2847848" y="653923"/>
                </a:lnTo>
                <a:close/>
              </a:path>
              <a:path w="5114925" h="2841625">
                <a:moveTo>
                  <a:pt x="2860167" y="1465707"/>
                </a:moveTo>
                <a:lnTo>
                  <a:pt x="2768600" y="1456182"/>
                </a:lnTo>
                <a:lnTo>
                  <a:pt x="2759202" y="1455039"/>
                </a:lnTo>
                <a:lnTo>
                  <a:pt x="2757678" y="1467739"/>
                </a:lnTo>
                <a:lnTo>
                  <a:pt x="2858770" y="1478280"/>
                </a:lnTo>
                <a:lnTo>
                  <a:pt x="2860167" y="1465707"/>
                </a:lnTo>
                <a:close/>
              </a:path>
              <a:path w="5114925" h="2841625">
                <a:moveTo>
                  <a:pt x="2987040" y="246392"/>
                </a:moveTo>
                <a:lnTo>
                  <a:pt x="2986024" y="233692"/>
                </a:lnTo>
                <a:lnTo>
                  <a:pt x="2962529" y="235712"/>
                </a:lnTo>
                <a:lnTo>
                  <a:pt x="2884678" y="241427"/>
                </a:lnTo>
                <a:lnTo>
                  <a:pt x="2885694" y="254127"/>
                </a:lnTo>
                <a:lnTo>
                  <a:pt x="2963418" y="248412"/>
                </a:lnTo>
                <a:lnTo>
                  <a:pt x="2987040" y="246392"/>
                </a:lnTo>
                <a:close/>
              </a:path>
              <a:path w="5114925" h="2841625">
                <a:moveTo>
                  <a:pt x="2987548" y="653923"/>
                </a:moveTo>
                <a:lnTo>
                  <a:pt x="2885948" y="653923"/>
                </a:lnTo>
                <a:lnTo>
                  <a:pt x="2885948" y="666623"/>
                </a:lnTo>
                <a:lnTo>
                  <a:pt x="2987548" y="666623"/>
                </a:lnTo>
                <a:lnTo>
                  <a:pt x="2987548" y="653923"/>
                </a:lnTo>
                <a:close/>
              </a:path>
              <a:path w="5114925" h="2841625">
                <a:moveTo>
                  <a:pt x="2999105" y="1479169"/>
                </a:moveTo>
                <a:lnTo>
                  <a:pt x="2898013" y="1469644"/>
                </a:lnTo>
                <a:lnTo>
                  <a:pt x="2896743" y="1482217"/>
                </a:lnTo>
                <a:lnTo>
                  <a:pt x="2997962" y="1491869"/>
                </a:lnTo>
                <a:lnTo>
                  <a:pt x="2999105" y="1479169"/>
                </a:lnTo>
                <a:close/>
              </a:path>
              <a:path w="5114925" h="2841625">
                <a:moveTo>
                  <a:pt x="3126232" y="230632"/>
                </a:moveTo>
                <a:lnTo>
                  <a:pt x="3124454" y="218059"/>
                </a:lnTo>
                <a:lnTo>
                  <a:pt x="3098038" y="221754"/>
                </a:lnTo>
                <a:lnTo>
                  <a:pt x="3034030" y="229235"/>
                </a:lnTo>
                <a:lnTo>
                  <a:pt x="3023870" y="230251"/>
                </a:lnTo>
                <a:lnTo>
                  <a:pt x="3025013" y="242824"/>
                </a:lnTo>
                <a:lnTo>
                  <a:pt x="3035173" y="241935"/>
                </a:lnTo>
                <a:lnTo>
                  <a:pt x="3099562" y="234327"/>
                </a:lnTo>
                <a:lnTo>
                  <a:pt x="3126232" y="230632"/>
                </a:lnTo>
                <a:close/>
              </a:path>
              <a:path w="5114925" h="2841625">
                <a:moveTo>
                  <a:pt x="3127248" y="653923"/>
                </a:moveTo>
                <a:lnTo>
                  <a:pt x="3025648" y="653923"/>
                </a:lnTo>
                <a:lnTo>
                  <a:pt x="3025648" y="666623"/>
                </a:lnTo>
                <a:lnTo>
                  <a:pt x="3127248" y="666623"/>
                </a:lnTo>
                <a:lnTo>
                  <a:pt x="3127248" y="653923"/>
                </a:lnTo>
                <a:close/>
              </a:path>
              <a:path w="5114925" h="2841625">
                <a:moveTo>
                  <a:pt x="3138170" y="1491615"/>
                </a:moveTo>
                <a:lnTo>
                  <a:pt x="3037078" y="1482725"/>
                </a:lnTo>
                <a:lnTo>
                  <a:pt x="3035808" y="1495425"/>
                </a:lnTo>
                <a:lnTo>
                  <a:pt x="3137154" y="1504315"/>
                </a:lnTo>
                <a:lnTo>
                  <a:pt x="3138170" y="1491615"/>
                </a:lnTo>
                <a:close/>
              </a:path>
              <a:path w="5114925" h="2841625">
                <a:moveTo>
                  <a:pt x="3264154" y="205879"/>
                </a:moveTo>
                <a:lnTo>
                  <a:pt x="3261360" y="193421"/>
                </a:lnTo>
                <a:lnTo>
                  <a:pt x="3255391" y="194818"/>
                </a:lnTo>
                <a:lnTo>
                  <a:pt x="3232023" y="199644"/>
                </a:lnTo>
                <a:lnTo>
                  <a:pt x="3207639" y="204343"/>
                </a:lnTo>
                <a:lnTo>
                  <a:pt x="3182239" y="208927"/>
                </a:lnTo>
                <a:lnTo>
                  <a:pt x="3161919" y="212344"/>
                </a:lnTo>
                <a:lnTo>
                  <a:pt x="3163951" y="224802"/>
                </a:lnTo>
                <a:lnTo>
                  <a:pt x="3184271" y="221488"/>
                </a:lnTo>
                <a:lnTo>
                  <a:pt x="3234563" y="212102"/>
                </a:lnTo>
                <a:lnTo>
                  <a:pt x="3264154" y="205879"/>
                </a:lnTo>
                <a:close/>
              </a:path>
              <a:path w="5114925" h="2841625">
                <a:moveTo>
                  <a:pt x="3266948" y="653923"/>
                </a:moveTo>
                <a:lnTo>
                  <a:pt x="3165348" y="653923"/>
                </a:lnTo>
                <a:lnTo>
                  <a:pt x="3165348" y="666623"/>
                </a:lnTo>
                <a:lnTo>
                  <a:pt x="3266948" y="666623"/>
                </a:lnTo>
                <a:lnTo>
                  <a:pt x="3266948" y="653923"/>
                </a:lnTo>
                <a:close/>
              </a:path>
              <a:path w="5114925" h="2841625">
                <a:moveTo>
                  <a:pt x="3277362" y="1503299"/>
                </a:moveTo>
                <a:lnTo>
                  <a:pt x="3176143" y="1494917"/>
                </a:lnTo>
                <a:lnTo>
                  <a:pt x="3175000" y="1507617"/>
                </a:lnTo>
                <a:lnTo>
                  <a:pt x="3276346" y="1515999"/>
                </a:lnTo>
                <a:lnTo>
                  <a:pt x="3277362" y="1503299"/>
                </a:lnTo>
                <a:close/>
              </a:path>
              <a:path w="5114925" h="2841625">
                <a:moveTo>
                  <a:pt x="3400044" y="172212"/>
                </a:moveTo>
                <a:lnTo>
                  <a:pt x="3396742" y="160020"/>
                </a:lnTo>
                <a:lnTo>
                  <a:pt x="3341370" y="174498"/>
                </a:lnTo>
                <a:lnTo>
                  <a:pt x="3320669" y="179705"/>
                </a:lnTo>
                <a:lnTo>
                  <a:pt x="3299587" y="184785"/>
                </a:lnTo>
                <a:lnTo>
                  <a:pt x="3298444" y="185039"/>
                </a:lnTo>
                <a:lnTo>
                  <a:pt x="3301365" y="197358"/>
                </a:lnTo>
                <a:lnTo>
                  <a:pt x="3323717" y="192024"/>
                </a:lnTo>
                <a:lnTo>
                  <a:pt x="3400044" y="172212"/>
                </a:lnTo>
                <a:close/>
              </a:path>
              <a:path w="5114925" h="2841625">
                <a:moveTo>
                  <a:pt x="3406648" y="653923"/>
                </a:moveTo>
                <a:lnTo>
                  <a:pt x="3305048" y="653923"/>
                </a:lnTo>
                <a:lnTo>
                  <a:pt x="3305048" y="666623"/>
                </a:lnTo>
                <a:lnTo>
                  <a:pt x="3406648" y="666623"/>
                </a:lnTo>
                <a:lnTo>
                  <a:pt x="3406648" y="653923"/>
                </a:lnTo>
                <a:close/>
              </a:path>
              <a:path w="5114925" h="2841625">
                <a:moveTo>
                  <a:pt x="3416554" y="1514602"/>
                </a:moveTo>
                <a:lnTo>
                  <a:pt x="3315335" y="1506474"/>
                </a:lnTo>
                <a:lnTo>
                  <a:pt x="3314319" y="1519174"/>
                </a:lnTo>
                <a:lnTo>
                  <a:pt x="3415538" y="1527175"/>
                </a:lnTo>
                <a:lnTo>
                  <a:pt x="3416554" y="1514602"/>
                </a:lnTo>
                <a:close/>
              </a:path>
              <a:path w="5114925" h="2841625">
                <a:moveTo>
                  <a:pt x="3496183" y="1527302"/>
                </a:moveTo>
                <a:lnTo>
                  <a:pt x="3414776" y="1470660"/>
                </a:lnTo>
                <a:lnTo>
                  <a:pt x="3411982" y="1468755"/>
                </a:lnTo>
                <a:lnTo>
                  <a:pt x="3407918" y="1469390"/>
                </a:lnTo>
                <a:lnTo>
                  <a:pt x="3406013" y="1472311"/>
                </a:lnTo>
                <a:lnTo>
                  <a:pt x="3403981" y="1475232"/>
                </a:lnTo>
                <a:lnTo>
                  <a:pt x="3404743" y="1479169"/>
                </a:lnTo>
                <a:lnTo>
                  <a:pt x="3407537" y="1481201"/>
                </a:lnTo>
                <a:lnTo>
                  <a:pt x="3460623" y="1518031"/>
                </a:lnTo>
                <a:lnTo>
                  <a:pt x="3454527" y="1517523"/>
                </a:lnTo>
                <a:lnTo>
                  <a:pt x="3453638" y="1530223"/>
                </a:lnTo>
                <a:lnTo>
                  <a:pt x="3459810" y="1530731"/>
                </a:lnTo>
                <a:lnTo>
                  <a:pt x="3398266" y="1560322"/>
                </a:lnTo>
                <a:lnTo>
                  <a:pt x="3396996" y="1564132"/>
                </a:lnTo>
                <a:lnTo>
                  <a:pt x="3398520" y="1567307"/>
                </a:lnTo>
                <a:lnTo>
                  <a:pt x="3399917" y="1570482"/>
                </a:lnTo>
                <a:lnTo>
                  <a:pt x="3403727" y="1571752"/>
                </a:lnTo>
                <a:lnTo>
                  <a:pt x="3485083" y="1532636"/>
                </a:lnTo>
                <a:lnTo>
                  <a:pt x="3496183" y="1527302"/>
                </a:lnTo>
                <a:close/>
              </a:path>
              <a:path w="5114925" h="2841625">
                <a:moveTo>
                  <a:pt x="3535299" y="139065"/>
                </a:moveTo>
                <a:lnTo>
                  <a:pt x="3532759" y="126619"/>
                </a:lnTo>
                <a:lnTo>
                  <a:pt x="3525393" y="128143"/>
                </a:lnTo>
                <a:lnTo>
                  <a:pt x="3482340" y="138176"/>
                </a:lnTo>
                <a:lnTo>
                  <a:pt x="3433699" y="150368"/>
                </a:lnTo>
                <a:lnTo>
                  <a:pt x="3436874" y="162687"/>
                </a:lnTo>
                <a:lnTo>
                  <a:pt x="3464941" y="155448"/>
                </a:lnTo>
                <a:lnTo>
                  <a:pt x="3506470" y="145542"/>
                </a:lnTo>
                <a:lnTo>
                  <a:pt x="3528187" y="140589"/>
                </a:lnTo>
                <a:lnTo>
                  <a:pt x="3535299" y="139065"/>
                </a:lnTo>
                <a:close/>
              </a:path>
              <a:path w="5114925" h="2841625">
                <a:moveTo>
                  <a:pt x="3546348" y="653923"/>
                </a:moveTo>
                <a:lnTo>
                  <a:pt x="3444748" y="653923"/>
                </a:lnTo>
                <a:lnTo>
                  <a:pt x="3444748" y="666623"/>
                </a:lnTo>
                <a:lnTo>
                  <a:pt x="3546348" y="666623"/>
                </a:lnTo>
                <a:lnTo>
                  <a:pt x="3546348" y="653923"/>
                </a:lnTo>
                <a:close/>
              </a:path>
              <a:path w="5114925" h="2841625">
                <a:moveTo>
                  <a:pt x="3672459" y="115316"/>
                </a:moveTo>
                <a:lnTo>
                  <a:pt x="3670808" y="102743"/>
                </a:lnTo>
                <a:lnTo>
                  <a:pt x="3647821" y="105918"/>
                </a:lnTo>
                <a:lnTo>
                  <a:pt x="3621024" y="109982"/>
                </a:lnTo>
                <a:lnTo>
                  <a:pt x="3595624" y="114300"/>
                </a:lnTo>
                <a:lnTo>
                  <a:pt x="3571240" y="118872"/>
                </a:lnTo>
                <a:lnTo>
                  <a:pt x="3570097" y="118999"/>
                </a:lnTo>
                <a:lnTo>
                  <a:pt x="3572637" y="131445"/>
                </a:lnTo>
                <a:lnTo>
                  <a:pt x="3573653" y="131318"/>
                </a:lnTo>
                <a:lnTo>
                  <a:pt x="3597910" y="126873"/>
                </a:lnTo>
                <a:lnTo>
                  <a:pt x="3623183" y="122555"/>
                </a:lnTo>
                <a:lnTo>
                  <a:pt x="3649726" y="118491"/>
                </a:lnTo>
                <a:lnTo>
                  <a:pt x="3672459" y="115316"/>
                </a:lnTo>
                <a:close/>
              </a:path>
              <a:path w="5114925" h="2841625">
                <a:moveTo>
                  <a:pt x="3686048" y="653923"/>
                </a:moveTo>
                <a:lnTo>
                  <a:pt x="3584448" y="653923"/>
                </a:lnTo>
                <a:lnTo>
                  <a:pt x="3584448" y="666623"/>
                </a:lnTo>
                <a:lnTo>
                  <a:pt x="3686048" y="666623"/>
                </a:lnTo>
                <a:lnTo>
                  <a:pt x="3686048" y="653923"/>
                </a:lnTo>
                <a:close/>
              </a:path>
              <a:path w="5114925" h="2841625">
                <a:moveTo>
                  <a:pt x="3811143" y="101092"/>
                </a:moveTo>
                <a:lnTo>
                  <a:pt x="3810127" y="88392"/>
                </a:lnTo>
                <a:lnTo>
                  <a:pt x="3803269" y="88900"/>
                </a:lnTo>
                <a:lnTo>
                  <a:pt x="3769233" y="91821"/>
                </a:lnTo>
                <a:lnTo>
                  <a:pt x="3736340" y="94996"/>
                </a:lnTo>
                <a:lnTo>
                  <a:pt x="3708781" y="98044"/>
                </a:lnTo>
                <a:lnTo>
                  <a:pt x="3710178" y="110617"/>
                </a:lnTo>
                <a:lnTo>
                  <a:pt x="3770376" y="104521"/>
                </a:lnTo>
                <a:lnTo>
                  <a:pt x="3804412" y="101600"/>
                </a:lnTo>
                <a:lnTo>
                  <a:pt x="3811143" y="101092"/>
                </a:lnTo>
                <a:close/>
              </a:path>
              <a:path w="5114925" h="2841625">
                <a:moveTo>
                  <a:pt x="3825748" y="653923"/>
                </a:moveTo>
                <a:lnTo>
                  <a:pt x="3724148" y="653923"/>
                </a:lnTo>
                <a:lnTo>
                  <a:pt x="3724148" y="666623"/>
                </a:lnTo>
                <a:lnTo>
                  <a:pt x="3825748" y="666623"/>
                </a:lnTo>
                <a:lnTo>
                  <a:pt x="3825748" y="653923"/>
                </a:lnTo>
                <a:close/>
              </a:path>
              <a:path w="5114925" h="2841625">
                <a:moveTo>
                  <a:pt x="3950335" y="91059"/>
                </a:moveTo>
                <a:lnTo>
                  <a:pt x="3949573" y="78359"/>
                </a:lnTo>
                <a:lnTo>
                  <a:pt x="3946906" y="78486"/>
                </a:lnTo>
                <a:lnTo>
                  <a:pt x="3848100" y="85344"/>
                </a:lnTo>
                <a:lnTo>
                  <a:pt x="3849116" y="98044"/>
                </a:lnTo>
                <a:lnTo>
                  <a:pt x="3947668" y="91186"/>
                </a:lnTo>
                <a:lnTo>
                  <a:pt x="3950335" y="91059"/>
                </a:lnTo>
                <a:close/>
              </a:path>
              <a:path w="5114925" h="2841625">
                <a:moveTo>
                  <a:pt x="3965448" y="653923"/>
                </a:moveTo>
                <a:lnTo>
                  <a:pt x="3863848" y="653923"/>
                </a:lnTo>
                <a:lnTo>
                  <a:pt x="3863848" y="666623"/>
                </a:lnTo>
                <a:lnTo>
                  <a:pt x="3965448" y="666623"/>
                </a:lnTo>
                <a:lnTo>
                  <a:pt x="3965448" y="653923"/>
                </a:lnTo>
                <a:close/>
              </a:path>
              <a:path w="5114925" h="2841625">
                <a:moveTo>
                  <a:pt x="4089781" y="83312"/>
                </a:moveTo>
                <a:lnTo>
                  <a:pt x="4089146" y="70612"/>
                </a:lnTo>
                <a:lnTo>
                  <a:pt x="3987546" y="76073"/>
                </a:lnTo>
                <a:lnTo>
                  <a:pt x="3988308" y="88773"/>
                </a:lnTo>
                <a:lnTo>
                  <a:pt x="4062222" y="84582"/>
                </a:lnTo>
                <a:lnTo>
                  <a:pt x="4089781" y="83312"/>
                </a:lnTo>
                <a:close/>
              </a:path>
              <a:path w="5114925" h="2841625">
                <a:moveTo>
                  <a:pt x="4105148" y="653923"/>
                </a:moveTo>
                <a:lnTo>
                  <a:pt x="4003548" y="653923"/>
                </a:lnTo>
                <a:lnTo>
                  <a:pt x="4003548" y="666623"/>
                </a:lnTo>
                <a:lnTo>
                  <a:pt x="4105148" y="666623"/>
                </a:lnTo>
                <a:lnTo>
                  <a:pt x="4105148" y="653923"/>
                </a:lnTo>
                <a:close/>
              </a:path>
              <a:path w="5114925" h="2841625">
                <a:moveTo>
                  <a:pt x="4229227" y="77216"/>
                </a:moveTo>
                <a:lnTo>
                  <a:pt x="4228719" y="64516"/>
                </a:lnTo>
                <a:lnTo>
                  <a:pt x="4127119" y="68834"/>
                </a:lnTo>
                <a:lnTo>
                  <a:pt x="4127754" y="81534"/>
                </a:lnTo>
                <a:lnTo>
                  <a:pt x="4141597" y="80772"/>
                </a:lnTo>
                <a:lnTo>
                  <a:pt x="4223258" y="77343"/>
                </a:lnTo>
                <a:lnTo>
                  <a:pt x="4229227" y="77216"/>
                </a:lnTo>
                <a:close/>
              </a:path>
              <a:path w="5114925" h="2841625">
                <a:moveTo>
                  <a:pt x="4244848" y="653923"/>
                </a:moveTo>
                <a:lnTo>
                  <a:pt x="4143248" y="653923"/>
                </a:lnTo>
                <a:lnTo>
                  <a:pt x="4143248" y="666623"/>
                </a:lnTo>
                <a:lnTo>
                  <a:pt x="4244848" y="666623"/>
                </a:lnTo>
                <a:lnTo>
                  <a:pt x="4244848" y="653923"/>
                </a:lnTo>
                <a:close/>
              </a:path>
              <a:path w="5114925" h="2841625">
                <a:moveTo>
                  <a:pt x="4299966" y="660273"/>
                </a:moveTo>
                <a:lnTo>
                  <a:pt x="4289069" y="653923"/>
                </a:lnTo>
                <a:lnTo>
                  <a:pt x="4211320" y="608584"/>
                </a:lnTo>
                <a:lnTo>
                  <a:pt x="4207383" y="609600"/>
                </a:lnTo>
                <a:lnTo>
                  <a:pt x="4203827" y="615696"/>
                </a:lnTo>
                <a:lnTo>
                  <a:pt x="4204843" y="619506"/>
                </a:lnTo>
                <a:lnTo>
                  <a:pt x="4274718" y="660273"/>
                </a:lnTo>
                <a:lnTo>
                  <a:pt x="4204843" y="701040"/>
                </a:lnTo>
                <a:lnTo>
                  <a:pt x="4203827" y="704850"/>
                </a:lnTo>
                <a:lnTo>
                  <a:pt x="4207383" y="710946"/>
                </a:lnTo>
                <a:lnTo>
                  <a:pt x="4211320" y="711962"/>
                </a:lnTo>
                <a:lnTo>
                  <a:pt x="4289069" y="666623"/>
                </a:lnTo>
                <a:lnTo>
                  <a:pt x="4299966" y="660273"/>
                </a:lnTo>
                <a:close/>
              </a:path>
              <a:path w="5114925" h="2841625">
                <a:moveTo>
                  <a:pt x="4368800" y="72263"/>
                </a:moveTo>
                <a:lnTo>
                  <a:pt x="4368419" y="59563"/>
                </a:lnTo>
                <a:lnTo>
                  <a:pt x="4266819" y="63119"/>
                </a:lnTo>
                <a:lnTo>
                  <a:pt x="4267327" y="75819"/>
                </a:lnTo>
                <a:lnTo>
                  <a:pt x="4368800" y="72263"/>
                </a:lnTo>
                <a:close/>
              </a:path>
              <a:path w="5114925" h="2841625">
                <a:moveTo>
                  <a:pt x="4508373" y="68326"/>
                </a:moveTo>
                <a:lnTo>
                  <a:pt x="4508119" y="55626"/>
                </a:lnTo>
                <a:lnTo>
                  <a:pt x="4406519" y="58420"/>
                </a:lnTo>
                <a:lnTo>
                  <a:pt x="4406900" y="71120"/>
                </a:lnTo>
                <a:lnTo>
                  <a:pt x="4508373" y="68326"/>
                </a:lnTo>
                <a:close/>
              </a:path>
              <a:path w="5114925" h="2841625">
                <a:moveTo>
                  <a:pt x="4648073" y="64897"/>
                </a:moveTo>
                <a:lnTo>
                  <a:pt x="4647819" y="52197"/>
                </a:lnTo>
                <a:lnTo>
                  <a:pt x="4546219" y="54610"/>
                </a:lnTo>
                <a:lnTo>
                  <a:pt x="4546473" y="67310"/>
                </a:lnTo>
                <a:lnTo>
                  <a:pt x="4648073" y="64897"/>
                </a:lnTo>
                <a:close/>
              </a:path>
              <a:path w="5114925" h="2841625">
                <a:moveTo>
                  <a:pt x="4787646" y="62103"/>
                </a:moveTo>
                <a:lnTo>
                  <a:pt x="4787519" y="49403"/>
                </a:lnTo>
                <a:lnTo>
                  <a:pt x="4685919" y="51435"/>
                </a:lnTo>
                <a:lnTo>
                  <a:pt x="4686173" y="64135"/>
                </a:lnTo>
                <a:lnTo>
                  <a:pt x="4787646" y="62103"/>
                </a:lnTo>
                <a:close/>
              </a:path>
              <a:path w="5114925" h="2841625">
                <a:moveTo>
                  <a:pt x="4927346" y="59690"/>
                </a:moveTo>
                <a:lnTo>
                  <a:pt x="4927092" y="46990"/>
                </a:lnTo>
                <a:lnTo>
                  <a:pt x="4825492" y="48768"/>
                </a:lnTo>
                <a:lnTo>
                  <a:pt x="4825746" y="61468"/>
                </a:lnTo>
                <a:lnTo>
                  <a:pt x="4927346" y="59690"/>
                </a:lnTo>
                <a:close/>
              </a:path>
              <a:path w="5114925" h="2841625">
                <a:moveTo>
                  <a:pt x="5067046" y="57277"/>
                </a:moveTo>
                <a:lnTo>
                  <a:pt x="5066792" y="44577"/>
                </a:lnTo>
                <a:lnTo>
                  <a:pt x="4965192" y="46355"/>
                </a:lnTo>
                <a:lnTo>
                  <a:pt x="4965446" y="59055"/>
                </a:lnTo>
                <a:lnTo>
                  <a:pt x="5067046" y="57277"/>
                </a:lnTo>
                <a:close/>
              </a:path>
              <a:path w="5114925" h="2841625">
                <a:moveTo>
                  <a:pt x="5114671" y="50165"/>
                </a:moveTo>
                <a:lnTo>
                  <a:pt x="5105400" y="44958"/>
                </a:lnTo>
                <a:lnTo>
                  <a:pt x="5028311" y="1651"/>
                </a:lnTo>
                <a:lnTo>
                  <a:pt x="5025263" y="0"/>
                </a:lnTo>
                <a:lnTo>
                  <a:pt x="5021326" y="1016"/>
                </a:lnTo>
                <a:lnTo>
                  <a:pt x="5019675" y="4064"/>
                </a:lnTo>
                <a:lnTo>
                  <a:pt x="5017897" y="7112"/>
                </a:lnTo>
                <a:lnTo>
                  <a:pt x="5019040" y="11049"/>
                </a:lnTo>
                <a:lnTo>
                  <a:pt x="5022088" y="12700"/>
                </a:lnTo>
                <a:lnTo>
                  <a:pt x="5089550" y="50558"/>
                </a:lnTo>
                <a:lnTo>
                  <a:pt x="5023358" y="90678"/>
                </a:lnTo>
                <a:lnTo>
                  <a:pt x="5020310" y="92456"/>
                </a:lnTo>
                <a:lnTo>
                  <a:pt x="5019421" y="96393"/>
                </a:lnTo>
                <a:lnTo>
                  <a:pt x="5021199" y="99441"/>
                </a:lnTo>
                <a:lnTo>
                  <a:pt x="5022977" y="102362"/>
                </a:lnTo>
                <a:lnTo>
                  <a:pt x="5026914" y="103378"/>
                </a:lnTo>
                <a:lnTo>
                  <a:pt x="5029962" y="101473"/>
                </a:lnTo>
                <a:lnTo>
                  <a:pt x="5105235" y="55880"/>
                </a:lnTo>
                <a:lnTo>
                  <a:pt x="5114671" y="5016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1521" y="1832229"/>
            <a:ext cx="39160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latin typeface="Times New Roman"/>
                <a:cs typeface="Times New Roman"/>
              </a:rPr>
              <a:t>B1: </a:t>
            </a:r>
            <a:r>
              <a:rPr sz="3200" b="1" spc="-15" dirty="0">
                <a:latin typeface="Times New Roman"/>
                <a:cs typeface="Times New Roman"/>
              </a:rPr>
              <a:t>Xây </a:t>
            </a:r>
            <a:r>
              <a:rPr sz="3200" b="1" spc="-10" dirty="0">
                <a:latin typeface="Times New Roman"/>
                <a:cs typeface="Times New Roman"/>
              </a:rPr>
              <a:t>dựng </a:t>
            </a:r>
            <a:r>
              <a:rPr sz="3200" b="1" spc="-5" dirty="0">
                <a:latin typeface="Times New Roman"/>
                <a:cs typeface="Times New Roman"/>
              </a:rPr>
              <a:t>FP</a:t>
            </a:r>
            <a:r>
              <a:rPr sz="3200" b="1" spc="-175" dirty="0">
                <a:latin typeface="Times New Roman"/>
                <a:cs typeface="Times New Roman"/>
              </a:rPr>
              <a:t> </a:t>
            </a:r>
            <a:r>
              <a:rPr sz="3200" b="1" spc="-20" dirty="0">
                <a:latin typeface="Times New Roman"/>
                <a:cs typeface="Times New Roman"/>
              </a:rPr>
              <a:t>tree: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04251" y="1898650"/>
            <a:ext cx="3379470" cy="604520"/>
            <a:chOff x="8104251" y="1898650"/>
            <a:chExt cx="3379470" cy="604520"/>
          </a:xfrm>
        </p:grpSpPr>
        <p:sp>
          <p:nvSpPr>
            <p:cNvPr id="21" name="object 21"/>
            <p:cNvSpPr/>
            <p:nvPr/>
          </p:nvSpPr>
          <p:spPr>
            <a:xfrm>
              <a:off x="8110601" y="1905000"/>
              <a:ext cx="3366770" cy="579120"/>
            </a:xfrm>
            <a:custGeom>
              <a:avLst/>
              <a:gdLst/>
              <a:ahLst/>
              <a:cxnLst/>
              <a:rect l="l" t="t" r="r" b="b"/>
              <a:pathLst>
                <a:path w="3366770" h="579119">
                  <a:moveTo>
                    <a:pt x="3366262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3366262" y="579120"/>
                  </a:lnTo>
                  <a:lnTo>
                    <a:pt x="33662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10601" y="1898650"/>
              <a:ext cx="3366770" cy="604520"/>
            </a:xfrm>
            <a:custGeom>
              <a:avLst/>
              <a:gdLst/>
              <a:ahLst/>
              <a:cxnLst/>
              <a:rect l="l" t="t" r="r" b="b"/>
              <a:pathLst>
                <a:path w="3366770" h="604519">
                  <a:moveTo>
                    <a:pt x="0" y="0"/>
                  </a:moveTo>
                  <a:lnTo>
                    <a:pt x="0" y="604520"/>
                  </a:lnTo>
                </a:path>
                <a:path w="3366770" h="604519">
                  <a:moveTo>
                    <a:pt x="3366262" y="0"/>
                  </a:moveTo>
                  <a:lnTo>
                    <a:pt x="3366262" y="60452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04251" y="1898650"/>
              <a:ext cx="3379470" cy="12700"/>
            </a:xfrm>
            <a:custGeom>
              <a:avLst/>
              <a:gdLst/>
              <a:ahLst/>
              <a:cxnLst/>
              <a:rect l="l" t="t" r="r" b="b"/>
              <a:pathLst>
                <a:path w="3379470" h="12700">
                  <a:moveTo>
                    <a:pt x="0" y="12700"/>
                  </a:moveTo>
                  <a:lnTo>
                    <a:pt x="3378962" y="12700"/>
                  </a:lnTo>
                  <a:lnTo>
                    <a:pt x="337896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04251" y="2484119"/>
              <a:ext cx="3379470" cy="0"/>
            </a:xfrm>
            <a:custGeom>
              <a:avLst/>
              <a:gdLst/>
              <a:ahLst/>
              <a:cxnLst/>
              <a:rect l="l" t="t" r="r" b="b"/>
              <a:pathLst>
                <a:path w="3379470">
                  <a:moveTo>
                    <a:pt x="0" y="0"/>
                  </a:moveTo>
                  <a:lnTo>
                    <a:pt x="337896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16951" y="1914525"/>
            <a:ext cx="33540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Min sup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sz="32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10601" y="914400"/>
            <a:ext cx="1846580" cy="228600"/>
          </a:xfrm>
          <a:custGeom>
            <a:avLst/>
            <a:gdLst/>
            <a:ahLst/>
            <a:cxnLst/>
            <a:rect l="l" t="t" r="r" b="b"/>
            <a:pathLst>
              <a:path w="1846579" h="228600">
                <a:moveTo>
                  <a:pt x="0" y="0"/>
                </a:moveTo>
                <a:lnTo>
                  <a:pt x="1846199" y="22860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1393"/>
            <a:ext cx="52724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Giải thuật</a:t>
            </a:r>
            <a:r>
              <a:rPr sz="4400" spc="-45" dirty="0"/>
              <a:t> </a:t>
            </a:r>
            <a:r>
              <a:rPr sz="4400" spc="-5" dirty="0"/>
              <a:t>FP-Growth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590785" y="1828368"/>
            <a:ext cx="142367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245"/>
              </a:spcBef>
            </a:pPr>
            <a:r>
              <a:rPr sz="3600" spc="-5" dirty="0">
                <a:latin typeface="Times New Roman"/>
                <a:cs typeface="Times New Roman"/>
              </a:rPr>
              <a:t>{}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254" y="2660726"/>
            <a:ext cx="87947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K:2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37801" y="2475229"/>
            <a:ext cx="464820" cy="186055"/>
          </a:xfrm>
          <a:custGeom>
            <a:avLst/>
            <a:gdLst/>
            <a:ahLst/>
            <a:cxnLst/>
            <a:rect l="l" t="t" r="r" b="b"/>
            <a:pathLst>
              <a:path w="464820" h="186055">
                <a:moveTo>
                  <a:pt x="464566" y="0"/>
                </a:moveTo>
                <a:lnTo>
                  <a:pt x="0" y="185547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54058" y="3415233"/>
            <a:ext cx="85026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E:2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74682" y="3301238"/>
            <a:ext cx="1850389" cy="2519680"/>
            <a:chOff x="9274682" y="3301238"/>
            <a:chExt cx="1850389" cy="2519680"/>
          </a:xfrm>
        </p:grpSpPr>
        <p:sp>
          <p:nvSpPr>
            <p:cNvPr id="8" name="object 8"/>
            <p:cNvSpPr/>
            <p:nvPr/>
          </p:nvSpPr>
          <p:spPr>
            <a:xfrm>
              <a:off x="9281032" y="3307588"/>
              <a:ext cx="561340" cy="107950"/>
            </a:xfrm>
            <a:custGeom>
              <a:avLst/>
              <a:gdLst/>
              <a:ahLst/>
              <a:cxnLst/>
              <a:rect l="l" t="t" r="r" b="b"/>
              <a:pathLst>
                <a:path w="561340" h="107950">
                  <a:moveTo>
                    <a:pt x="560959" y="0"/>
                  </a:moveTo>
                  <a:lnTo>
                    <a:pt x="0" y="107696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15474" y="5167553"/>
              <a:ext cx="1603375" cy="647065"/>
            </a:xfrm>
            <a:custGeom>
              <a:avLst/>
              <a:gdLst/>
              <a:ahLst/>
              <a:cxnLst/>
              <a:rect l="l" t="t" r="r" b="b"/>
              <a:pathLst>
                <a:path w="1603375" h="647064">
                  <a:moveTo>
                    <a:pt x="0" y="646861"/>
                  </a:moveTo>
                  <a:lnTo>
                    <a:pt x="1603121" y="646861"/>
                  </a:lnTo>
                  <a:lnTo>
                    <a:pt x="1603121" y="0"/>
                  </a:lnTo>
                  <a:lnTo>
                    <a:pt x="0" y="0"/>
                  </a:lnTo>
                  <a:lnTo>
                    <a:pt x="0" y="646861"/>
                  </a:lnTo>
                  <a:close/>
                </a:path>
              </a:pathLst>
            </a:custGeom>
            <a:ln w="126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30945" y="4176344"/>
            <a:ext cx="95440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4"/>
              </a:spcBef>
            </a:pPr>
            <a:r>
              <a:rPr sz="3600" i="1" dirty="0">
                <a:latin typeface="Times New Roman"/>
                <a:cs typeface="Times New Roman"/>
              </a:rPr>
              <a:t>M:1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50957" y="5187492"/>
            <a:ext cx="736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10" dirty="0">
                <a:latin typeface="Times New Roman"/>
                <a:cs typeface="Times New Roman"/>
              </a:rPr>
              <a:t>O</a:t>
            </a:r>
            <a:r>
              <a:rPr sz="3600" i="1" dirty="0">
                <a:latin typeface="Times New Roman"/>
                <a:cs typeface="Times New Roman"/>
              </a:rPr>
              <a:t>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1896" y="5167553"/>
            <a:ext cx="90424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9"/>
              </a:spcBef>
            </a:pPr>
            <a:r>
              <a:rPr sz="3600" i="1" dirty="0">
                <a:latin typeface="Times New Roman"/>
                <a:cs typeface="Times New Roman"/>
              </a:rPr>
              <a:t>O:1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83094" y="6020168"/>
            <a:ext cx="2101215" cy="647065"/>
          </a:xfrm>
          <a:custGeom>
            <a:avLst/>
            <a:gdLst/>
            <a:ahLst/>
            <a:cxnLst/>
            <a:rect l="l" t="t" r="r" b="b"/>
            <a:pathLst>
              <a:path w="2101215" h="647065">
                <a:moveTo>
                  <a:pt x="0" y="646861"/>
                </a:moveTo>
                <a:lnTo>
                  <a:pt x="2101214" y="646861"/>
                </a:lnTo>
                <a:lnTo>
                  <a:pt x="2101214" y="0"/>
                </a:lnTo>
                <a:lnTo>
                  <a:pt x="0" y="0"/>
                </a:lnTo>
                <a:lnTo>
                  <a:pt x="0" y="646861"/>
                </a:lnTo>
                <a:close/>
              </a:path>
            </a:pathLst>
          </a:custGeom>
          <a:ln w="12699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16393" y="6040628"/>
            <a:ext cx="635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210" dirty="0">
                <a:latin typeface="Times New Roman"/>
                <a:cs typeface="Times New Roman"/>
              </a:rPr>
              <a:t>Y</a:t>
            </a:r>
            <a:r>
              <a:rPr sz="3600" i="1" dirty="0">
                <a:latin typeface="Times New Roman"/>
                <a:cs typeface="Times New Roman"/>
              </a:rPr>
              <a:t>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08084" y="4062095"/>
            <a:ext cx="473075" cy="114300"/>
          </a:xfrm>
          <a:custGeom>
            <a:avLst/>
            <a:gdLst/>
            <a:ahLst/>
            <a:cxnLst/>
            <a:rect l="l" t="t" r="r" b="b"/>
            <a:pathLst>
              <a:path w="473075" h="114300">
                <a:moveTo>
                  <a:pt x="472948" y="0"/>
                </a:moveTo>
                <a:lnTo>
                  <a:pt x="0" y="114299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63890" y="4823205"/>
            <a:ext cx="544195" cy="344805"/>
          </a:xfrm>
          <a:custGeom>
            <a:avLst/>
            <a:gdLst/>
            <a:ahLst/>
            <a:cxnLst/>
            <a:rect l="l" t="t" r="r" b="b"/>
            <a:pathLst>
              <a:path w="544195" h="344804">
                <a:moveTo>
                  <a:pt x="544194" y="0"/>
                </a:moveTo>
                <a:lnTo>
                  <a:pt x="0" y="344297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3639" y="5814415"/>
            <a:ext cx="230504" cy="206375"/>
          </a:xfrm>
          <a:custGeom>
            <a:avLst/>
            <a:gdLst/>
            <a:ahLst/>
            <a:cxnLst/>
            <a:rect l="l" t="t" r="r" b="b"/>
            <a:pathLst>
              <a:path w="230504" h="206375">
                <a:moveTo>
                  <a:pt x="230250" y="0"/>
                </a:moveTo>
                <a:lnTo>
                  <a:pt x="0" y="205752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90785" y="6010757"/>
            <a:ext cx="1875789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60"/>
              </a:spcBef>
            </a:pPr>
            <a:r>
              <a:rPr sz="3600" i="1" spc="-70" dirty="0">
                <a:latin typeface="Times New Roman"/>
                <a:cs typeface="Times New Roman"/>
              </a:rPr>
              <a:t>Y:1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-6350" y="2144699"/>
            <a:ext cx="10541635" cy="3872865"/>
            <a:chOff x="-6350" y="2144699"/>
            <a:chExt cx="10541635" cy="3872865"/>
          </a:xfrm>
        </p:grpSpPr>
        <p:sp>
          <p:nvSpPr>
            <p:cNvPr id="20" name="object 20"/>
            <p:cNvSpPr/>
            <p:nvPr/>
          </p:nvSpPr>
          <p:spPr>
            <a:xfrm>
              <a:off x="0" y="2151049"/>
              <a:ext cx="6221730" cy="3582670"/>
            </a:xfrm>
            <a:custGeom>
              <a:avLst/>
              <a:gdLst/>
              <a:ahLst/>
              <a:cxnLst/>
              <a:rect l="l" t="t" r="r" b="b"/>
              <a:pathLst>
                <a:path w="6221730" h="3582670">
                  <a:moveTo>
                    <a:pt x="0" y="3582670"/>
                  </a:moveTo>
                  <a:lnTo>
                    <a:pt x="6221307" y="3582670"/>
                  </a:lnTo>
                  <a:lnTo>
                    <a:pt x="6221307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14940" y="5814415"/>
              <a:ext cx="213995" cy="196850"/>
            </a:xfrm>
            <a:custGeom>
              <a:avLst/>
              <a:gdLst/>
              <a:ahLst/>
              <a:cxnLst/>
              <a:rect l="l" t="t" r="r" b="b"/>
              <a:pathLst>
                <a:path w="213995" h="196850">
                  <a:moveTo>
                    <a:pt x="0" y="0"/>
                  </a:moveTo>
                  <a:lnTo>
                    <a:pt x="213486" y="196342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195" y="2114753"/>
            <a:ext cx="3152140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Bảng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  <a:tabLst>
                <a:tab pos="1106805" algn="l"/>
              </a:tabLst>
            </a:pP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Item	</a:t>
            </a:r>
            <a:r>
              <a:rPr sz="36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Frequency</a:t>
            </a:r>
            <a:endParaRPr sz="3600">
              <a:latin typeface="Times New Roman"/>
              <a:cs typeface="Times New Roman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2395" y="3165474"/>
          <a:ext cx="2153920" cy="2568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720"/>
                <a:gridCol w="965200"/>
              </a:tblGrid>
              <a:tr h="506313">
                <a:tc>
                  <a:txBody>
                    <a:bodyPr/>
                    <a:lstStyle/>
                    <a:p>
                      <a:pPr marL="179070">
                        <a:lnSpc>
                          <a:spcPts val="3885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K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885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87849">
                <a:tc>
                  <a:txBody>
                    <a:bodyPr/>
                    <a:lstStyle/>
                    <a:p>
                      <a:pPr marL="63500">
                        <a:lnSpc>
                          <a:spcPts val="3840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840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94102">
                <a:tc>
                  <a:txBody>
                    <a:bodyPr/>
                    <a:lstStyle/>
                    <a:p>
                      <a:pPr marL="63500">
                        <a:lnSpc>
                          <a:spcPts val="3790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M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790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93870">
                <a:tc>
                  <a:txBody>
                    <a:bodyPr/>
                    <a:lstStyle/>
                    <a:p>
                      <a:pPr marL="63500">
                        <a:lnSpc>
                          <a:spcPts val="3790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O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790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586111">
                <a:tc>
                  <a:txBody>
                    <a:bodyPr/>
                    <a:lstStyle/>
                    <a:p>
                      <a:pPr marL="63500">
                        <a:lnSpc>
                          <a:spcPts val="3879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879"/>
                        </a:lnSpc>
                      </a:pPr>
                      <a:r>
                        <a:rPr sz="3600" i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5783834" y="2921635"/>
            <a:ext cx="4536440" cy="3488690"/>
            <a:chOff x="5783834" y="2921635"/>
            <a:chExt cx="4536440" cy="3488690"/>
          </a:xfrm>
        </p:grpSpPr>
        <p:sp>
          <p:nvSpPr>
            <p:cNvPr id="25" name="object 25"/>
            <p:cNvSpPr/>
            <p:nvPr/>
          </p:nvSpPr>
          <p:spPr>
            <a:xfrm>
              <a:off x="5783834" y="2921634"/>
              <a:ext cx="3807460" cy="3424554"/>
            </a:xfrm>
            <a:custGeom>
              <a:avLst/>
              <a:gdLst/>
              <a:ahLst/>
              <a:cxnLst/>
              <a:rect l="l" t="t" r="r" b="b"/>
              <a:pathLst>
                <a:path w="3807459" h="3424554">
                  <a:moveTo>
                    <a:pt x="100076" y="2897911"/>
                  </a:moveTo>
                  <a:lnTo>
                    <a:pt x="4191" y="2863951"/>
                  </a:lnTo>
                  <a:lnTo>
                    <a:pt x="0" y="2875940"/>
                  </a:lnTo>
                  <a:lnTo>
                    <a:pt x="95758" y="2909862"/>
                  </a:lnTo>
                  <a:lnTo>
                    <a:pt x="100076" y="2897911"/>
                  </a:lnTo>
                  <a:close/>
                </a:path>
                <a:path w="3807459" h="3424554">
                  <a:moveTo>
                    <a:pt x="103759" y="339598"/>
                  </a:moveTo>
                  <a:lnTo>
                    <a:pt x="103632" y="326898"/>
                  </a:lnTo>
                  <a:lnTo>
                    <a:pt x="2032" y="328549"/>
                  </a:lnTo>
                  <a:lnTo>
                    <a:pt x="2286" y="341249"/>
                  </a:lnTo>
                  <a:lnTo>
                    <a:pt x="103759" y="339598"/>
                  </a:lnTo>
                  <a:close/>
                </a:path>
                <a:path w="3807459" h="3424554">
                  <a:moveTo>
                    <a:pt x="103886" y="2256155"/>
                  </a:moveTo>
                  <a:lnTo>
                    <a:pt x="2286" y="2253107"/>
                  </a:lnTo>
                  <a:lnTo>
                    <a:pt x="1905" y="2265680"/>
                  </a:lnTo>
                  <a:lnTo>
                    <a:pt x="103505" y="2268855"/>
                  </a:lnTo>
                  <a:lnTo>
                    <a:pt x="103886" y="2256155"/>
                  </a:lnTo>
                  <a:close/>
                </a:path>
                <a:path w="3807459" h="3424554">
                  <a:moveTo>
                    <a:pt x="230759" y="2948025"/>
                  </a:moveTo>
                  <a:lnTo>
                    <a:pt x="221996" y="2944342"/>
                  </a:lnTo>
                  <a:lnTo>
                    <a:pt x="169545" y="2923616"/>
                  </a:lnTo>
                  <a:lnTo>
                    <a:pt x="135890" y="2911068"/>
                  </a:lnTo>
                  <a:lnTo>
                    <a:pt x="131445" y="2922968"/>
                  </a:lnTo>
                  <a:lnTo>
                    <a:pt x="165100" y="2935516"/>
                  </a:lnTo>
                  <a:lnTo>
                    <a:pt x="191389" y="2945777"/>
                  </a:lnTo>
                  <a:lnTo>
                    <a:pt x="217170" y="2956128"/>
                  </a:lnTo>
                  <a:lnTo>
                    <a:pt x="225933" y="2959747"/>
                  </a:lnTo>
                  <a:lnTo>
                    <a:pt x="230759" y="2948025"/>
                  </a:lnTo>
                  <a:close/>
                </a:path>
                <a:path w="3807459" h="3424554">
                  <a:moveTo>
                    <a:pt x="243459" y="337312"/>
                  </a:moveTo>
                  <a:lnTo>
                    <a:pt x="243332" y="324612"/>
                  </a:lnTo>
                  <a:lnTo>
                    <a:pt x="141732" y="326263"/>
                  </a:lnTo>
                  <a:lnTo>
                    <a:pt x="141859" y="338963"/>
                  </a:lnTo>
                  <a:lnTo>
                    <a:pt x="243459" y="337312"/>
                  </a:lnTo>
                  <a:close/>
                </a:path>
                <a:path w="3807459" h="3424554">
                  <a:moveTo>
                    <a:pt x="243586" y="2260600"/>
                  </a:moveTo>
                  <a:lnTo>
                    <a:pt x="141986" y="2257298"/>
                  </a:lnTo>
                  <a:lnTo>
                    <a:pt x="141605" y="2269998"/>
                  </a:lnTo>
                  <a:lnTo>
                    <a:pt x="243078" y="2273312"/>
                  </a:lnTo>
                  <a:lnTo>
                    <a:pt x="243586" y="2260600"/>
                  </a:lnTo>
                  <a:close/>
                </a:path>
                <a:path w="3807459" h="3424554">
                  <a:moveTo>
                    <a:pt x="321310" y="729361"/>
                  </a:moveTo>
                  <a:lnTo>
                    <a:pt x="219710" y="729361"/>
                  </a:lnTo>
                  <a:lnTo>
                    <a:pt x="219710" y="742061"/>
                  </a:lnTo>
                  <a:lnTo>
                    <a:pt x="321310" y="742061"/>
                  </a:lnTo>
                  <a:lnTo>
                    <a:pt x="321310" y="729361"/>
                  </a:lnTo>
                  <a:close/>
                </a:path>
                <a:path w="3807459" h="3424554">
                  <a:moveTo>
                    <a:pt x="321437" y="1046099"/>
                  </a:moveTo>
                  <a:lnTo>
                    <a:pt x="315087" y="1045464"/>
                  </a:lnTo>
                  <a:lnTo>
                    <a:pt x="220472" y="1034669"/>
                  </a:lnTo>
                  <a:lnTo>
                    <a:pt x="219075" y="1047242"/>
                  </a:lnTo>
                  <a:lnTo>
                    <a:pt x="319913" y="1058799"/>
                  </a:lnTo>
                  <a:lnTo>
                    <a:pt x="321437" y="1046099"/>
                  </a:lnTo>
                  <a:close/>
                </a:path>
                <a:path w="3807459" h="3424554">
                  <a:moveTo>
                    <a:pt x="357505" y="3008160"/>
                  </a:moveTo>
                  <a:lnTo>
                    <a:pt x="319405" y="2987954"/>
                  </a:lnTo>
                  <a:lnTo>
                    <a:pt x="272161" y="2965754"/>
                  </a:lnTo>
                  <a:lnTo>
                    <a:pt x="265938" y="2963037"/>
                  </a:lnTo>
                  <a:lnTo>
                    <a:pt x="260858" y="2974670"/>
                  </a:lnTo>
                  <a:lnTo>
                    <a:pt x="267081" y="2977400"/>
                  </a:lnTo>
                  <a:lnTo>
                    <a:pt x="290830" y="2988297"/>
                  </a:lnTo>
                  <a:lnTo>
                    <a:pt x="313944" y="2999397"/>
                  </a:lnTo>
                  <a:lnTo>
                    <a:pt x="336042" y="3010839"/>
                  </a:lnTo>
                  <a:lnTo>
                    <a:pt x="351409" y="3019298"/>
                  </a:lnTo>
                  <a:lnTo>
                    <a:pt x="357505" y="3008160"/>
                  </a:lnTo>
                  <a:close/>
                </a:path>
                <a:path w="3807459" h="3424554">
                  <a:moveTo>
                    <a:pt x="383159" y="2266061"/>
                  </a:moveTo>
                  <a:lnTo>
                    <a:pt x="382778" y="2266061"/>
                  </a:lnTo>
                  <a:lnTo>
                    <a:pt x="281559" y="2261997"/>
                  </a:lnTo>
                  <a:lnTo>
                    <a:pt x="281178" y="2274697"/>
                  </a:lnTo>
                  <a:lnTo>
                    <a:pt x="382270" y="2278761"/>
                  </a:lnTo>
                  <a:lnTo>
                    <a:pt x="382651" y="2278761"/>
                  </a:lnTo>
                  <a:lnTo>
                    <a:pt x="383159" y="2266061"/>
                  </a:lnTo>
                  <a:close/>
                </a:path>
                <a:path w="3807459" h="3424554">
                  <a:moveTo>
                    <a:pt x="383159" y="334645"/>
                  </a:moveTo>
                  <a:lnTo>
                    <a:pt x="382905" y="321945"/>
                  </a:lnTo>
                  <a:lnTo>
                    <a:pt x="281432" y="323850"/>
                  </a:lnTo>
                  <a:lnTo>
                    <a:pt x="281559" y="336550"/>
                  </a:lnTo>
                  <a:lnTo>
                    <a:pt x="383159" y="334645"/>
                  </a:lnTo>
                  <a:close/>
                </a:path>
                <a:path w="3807459" h="3424554">
                  <a:moveTo>
                    <a:pt x="460248" y="1062863"/>
                  </a:moveTo>
                  <a:lnTo>
                    <a:pt x="359283" y="1050671"/>
                  </a:lnTo>
                  <a:lnTo>
                    <a:pt x="357759" y="1063244"/>
                  </a:lnTo>
                  <a:lnTo>
                    <a:pt x="458597" y="1075436"/>
                  </a:lnTo>
                  <a:lnTo>
                    <a:pt x="460248" y="1062863"/>
                  </a:lnTo>
                  <a:close/>
                </a:path>
                <a:path w="3807459" h="3424554">
                  <a:moveTo>
                    <a:pt x="461010" y="729361"/>
                  </a:moveTo>
                  <a:lnTo>
                    <a:pt x="359410" y="729361"/>
                  </a:lnTo>
                  <a:lnTo>
                    <a:pt x="359410" y="742061"/>
                  </a:lnTo>
                  <a:lnTo>
                    <a:pt x="461010" y="742061"/>
                  </a:lnTo>
                  <a:lnTo>
                    <a:pt x="461010" y="729361"/>
                  </a:lnTo>
                  <a:close/>
                </a:path>
                <a:path w="3807459" h="3424554">
                  <a:moveTo>
                    <a:pt x="463804" y="3100794"/>
                  </a:moveTo>
                  <a:lnTo>
                    <a:pt x="435991" y="3063316"/>
                  </a:lnTo>
                  <a:lnTo>
                    <a:pt x="403225" y="3035846"/>
                  </a:lnTo>
                  <a:lnTo>
                    <a:pt x="390652" y="3027819"/>
                  </a:lnTo>
                  <a:lnTo>
                    <a:pt x="383794" y="3038525"/>
                  </a:lnTo>
                  <a:lnTo>
                    <a:pt x="396367" y="3046552"/>
                  </a:lnTo>
                  <a:lnTo>
                    <a:pt x="405003" y="3052749"/>
                  </a:lnTo>
                  <a:lnTo>
                    <a:pt x="438912" y="3086201"/>
                  </a:lnTo>
                  <a:lnTo>
                    <a:pt x="452882" y="3107271"/>
                  </a:lnTo>
                  <a:lnTo>
                    <a:pt x="463804" y="3100794"/>
                  </a:lnTo>
                  <a:close/>
                </a:path>
                <a:path w="3807459" h="3424554">
                  <a:moveTo>
                    <a:pt x="522732" y="2273554"/>
                  </a:moveTo>
                  <a:lnTo>
                    <a:pt x="501650" y="2272169"/>
                  </a:lnTo>
                  <a:lnTo>
                    <a:pt x="421259" y="2267966"/>
                  </a:lnTo>
                  <a:lnTo>
                    <a:pt x="420624" y="2280666"/>
                  </a:lnTo>
                  <a:lnTo>
                    <a:pt x="521970" y="2286127"/>
                  </a:lnTo>
                  <a:lnTo>
                    <a:pt x="522732" y="2273554"/>
                  </a:lnTo>
                  <a:close/>
                </a:path>
                <a:path w="3807459" h="3424554">
                  <a:moveTo>
                    <a:pt x="522859" y="331851"/>
                  </a:moveTo>
                  <a:lnTo>
                    <a:pt x="522605" y="319151"/>
                  </a:lnTo>
                  <a:lnTo>
                    <a:pt x="421005" y="321183"/>
                  </a:lnTo>
                  <a:lnTo>
                    <a:pt x="421259" y="333883"/>
                  </a:lnTo>
                  <a:lnTo>
                    <a:pt x="522859" y="331851"/>
                  </a:lnTo>
                  <a:close/>
                </a:path>
                <a:path w="3807459" h="3424554">
                  <a:moveTo>
                    <a:pt x="534416" y="3219132"/>
                  </a:moveTo>
                  <a:lnTo>
                    <a:pt x="509270" y="3186620"/>
                  </a:lnTo>
                  <a:lnTo>
                    <a:pt x="481965" y="3134842"/>
                  </a:lnTo>
                  <a:lnTo>
                    <a:pt x="470662" y="3140443"/>
                  </a:lnTo>
                  <a:lnTo>
                    <a:pt x="489204" y="3177400"/>
                  </a:lnTo>
                  <a:lnTo>
                    <a:pt x="520700" y="3223145"/>
                  </a:lnTo>
                  <a:lnTo>
                    <a:pt x="525145" y="3227857"/>
                  </a:lnTo>
                  <a:lnTo>
                    <a:pt x="534416" y="3219132"/>
                  </a:lnTo>
                  <a:close/>
                </a:path>
                <a:path w="3807459" h="3424554">
                  <a:moveTo>
                    <a:pt x="598805" y="1081151"/>
                  </a:moveTo>
                  <a:lnTo>
                    <a:pt x="504190" y="1068324"/>
                  </a:lnTo>
                  <a:lnTo>
                    <a:pt x="497967" y="1067562"/>
                  </a:lnTo>
                  <a:lnTo>
                    <a:pt x="496443" y="1080135"/>
                  </a:lnTo>
                  <a:lnTo>
                    <a:pt x="502666" y="1080897"/>
                  </a:lnTo>
                  <a:lnTo>
                    <a:pt x="597027" y="1093724"/>
                  </a:lnTo>
                  <a:lnTo>
                    <a:pt x="598805" y="1081151"/>
                  </a:lnTo>
                  <a:close/>
                </a:path>
                <a:path w="3807459" h="3424554">
                  <a:moveTo>
                    <a:pt x="600710" y="729361"/>
                  </a:moveTo>
                  <a:lnTo>
                    <a:pt x="499110" y="729361"/>
                  </a:lnTo>
                  <a:lnTo>
                    <a:pt x="499110" y="742061"/>
                  </a:lnTo>
                  <a:lnTo>
                    <a:pt x="600710" y="742061"/>
                  </a:lnTo>
                  <a:lnTo>
                    <a:pt x="600710" y="729361"/>
                  </a:lnTo>
                  <a:close/>
                </a:path>
                <a:path w="3807459" h="3424554">
                  <a:moveTo>
                    <a:pt x="653415" y="3283127"/>
                  </a:moveTo>
                  <a:lnTo>
                    <a:pt x="613791" y="3268878"/>
                  </a:lnTo>
                  <a:lnTo>
                    <a:pt x="578866" y="3252800"/>
                  </a:lnTo>
                  <a:lnTo>
                    <a:pt x="562356" y="3242640"/>
                  </a:lnTo>
                  <a:lnTo>
                    <a:pt x="555371" y="3253219"/>
                  </a:lnTo>
                  <a:lnTo>
                    <a:pt x="595884" y="3275292"/>
                  </a:lnTo>
                  <a:lnTo>
                    <a:pt x="649351" y="3295142"/>
                  </a:lnTo>
                  <a:lnTo>
                    <a:pt x="653415" y="3283127"/>
                  </a:lnTo>
                  <a:close/>
                </a:path>
                <a:path w="3807459" h="3424554">
                  <a:moveTo>
                    <a:pt x="662305" y="2283714"/>
                  </a:moveTo>
                  <a:lnTo>
                    <a:pt x="640207" y="2281694"/>
                  </a:lnTo>
                  <a:lnTo>
                    <a:pt x="560832" y="2275840"/>
                  </a:lnTo>
                  <a:lnTo>
                    <a:pt x="559943" y="2288540"/>
                  </a:lnTo>
                  <a:lnTo>
                    <a:pt x="639191" y="2294394"/>
                  </a:lnTo>
                  <a:lnTo>
                    <a:pt x="661162" y="2296299"/>
                  </a:lnTo>
                  <a:lnTo>
                    <a:pt x="662305" y="2283714"/>
                  </a:lnTo>
                  <a:close/>
                </a:path>
                <a:path w="3807459" h="3424554">
                  <a:moveTo>
                    <a:pt x="662559" y="328676"/>
                  </a:moveTo>
                  <a:lnTo>
                    <a:pt x="662178" y="315976"/>
                  </a:lnTo>
                  <a:lnTo>
                    <a:pt x="560705" y="318262"/>
                  </a:lnTo>
                  <a:lnTo>
                    <a:pt x="560959" y="330962"/>
                  </a:lnTo>
                  <a:lnTo>
                    <a:pt x="662559" y="328676"/>
                  </a:lnTo>
                  <a:close/>
                </a:path>
                <a:path w="3807459" h="3424554">
                  <a:moveTo>
                    <a:pt x="736981" y="1102614"/>
                  </a:moveTo>
                  <a:lnTo>
                    <a:pt x="693293" y="1095248"/>
                  </a:lnTo>
                  <a:lnTo>
                    <a:pt x="636524" y="1086739"/>
                  </a:lnTo>
                  <a:lnTo>
                    <a:pt x="634619" y="1099312"/>
                  </a:lnTo>
                  <a:lnTo>
                    <a:pt x="691515" y="1107821"/>
                  </a:lnTo>
                  <a:lnTo>
                    <a:pt x="734936" y="1115060"/>
                  </a:lnTo>
                  <a:lnTo>
                    <a:pt x="736981" y="1102614"/>
                  </a:lnTo>
                  <a:close/>
                </a:path>
                <a:path w="3807459" h="3424554">
                  <a:moveTo>
                    <a:pt x="740410" y="729361"/>
                  </a:moveTo>
                  <a:lnTo>
                    <a:pt x="638810" y="729361"/>
                  </a:lnTo>
                  <a:lnTo>
                    <a:pt x="638810" y="742061"/>
                  </a:lnTo>
                  <a:lnTo>
                    <a:pt x="740410" y="742061"/>
                  </a:lnTo>
                  <a:lnTo>
                    <a:pt x="740410" y="729361"/>
                  </a:lnTo>
                  <a:close/>
                </a:path>
                <a:path w="3807459" h="3424554">
                  <a:moveTo>
                    <a:pt x="787908" y="3317367"/>
                  </a:moveTo>
                  <a:lnTo>
                    <a:pt x="785736" y="3316935"/>
                  </a:lnTo>
                  <a:lnTo>
                    <a:pt x="750443" y="3309353"/>
                  </a:lnTo>
                  <a:lnTo>
                    <a:pt x="716788" y="3301301"/>
                  </a:lnTo>
                  <a:lnTo>
                    <a:pt x="689483" y="3293948"/>
                  </a:lnTo>
                  <a:lnTo>
                    <a:pt x="686181" y="3306216"/>
                  </a:lnTo>
                  <a:lnTo>
                    <a:pt x="713359" y="3313557"/>
                  </a:lnTo>
                  <a:lnTo>
                    <a:pt x="747522" y="3321697"/>
                  </a:lnTo>
                  <a:lnTo>
                    <a:pt x="783082" y="3329355"/>
                  </a:lnTo>
                  <a:lnTo>
                    <a:pt x="785495" y="3329825"/>
                  </a:lnTo>
                  <a:lnTo>
                    <a:pt x="787908" y="3317367"/>
                  </a:lnTo>
                  <a:close/>
                </a:path>
                <a:path w="3807459" h="3424554">
                  <a:moveTo>
                    <a:pt x="801370" y="2299093"/>
                  </a:moveTo>
                  <a:lnTo>
                    <a:pt x="787654" y="2297176"/>
                  </a:lnTo>
                  <a:lnTo>
                    <a:pt x="764794" y="2294255"/>
                  </a:lnTo>
                  <a:lnTo>
                    <a:pt x="741045" y="2291461"/>
                  </a:lnTo>
                  <a:lnTo>
                    <a:pt x="700278" y="2287270"/>
                  </a:lnTo>
                  <a:lnTo>
                    <a:pt x="699008" y="2299843"/>
                  </a:lnTo>
                  <a:lnTo>
                    <a:pt x="739762" y="2304034"/>
                  </a:lnTo>
                  <a:lnTo>
                    <a:pt x="785990" y="2309749"/>
                  </a:lnTo>
                  <a:lnTo>
                    <a:pt x="799719" y="2311654"/>
                  </a:lnTo>
                  <a:lnTo>
                    <a:pt x="801370" y="2299093"/>
                  </a:lnTo>
                  <a:close/>
                </a:path>
                <a:path w="3807459" h="3424554">
                  <a:moveTo>
                    <a:pt x="802259" y="324866"/>
                  </a:moveTo>
                  <a:lnTo>
                    <a:pt x="801865" y="312166"/>
                  </a:lnTo>
                  <a:lnTo>
                    <a:pt x="700278" y="314960"/>
                  </a:lnTo>
                  <a:lnTo>
                    <a:pt x="700659" y="327660"/>
                  </a:lnTo>
                  <a:lnTo>
                    <a:pt x="802259" y="324866"/>
                  </a:lnTo>
                  <a:close/>
                </a:path>
                <a:path w="3807459" h="3424554">
                  <a:moveTo>
                    <a:pt x="874649" y="1127252"/>
                  </a:moveTo>
                  <a:lnTo>
                    <a:pt x="835406" y="1119632"/>
                  </a:lnTo>
                  <a:lnTo>
                    <a:pt x="774560" y="1108837"/>
                  </a:lnTo>
                  <a:lnTo>
                    <a:pt x="772541" y="1121410"/>
                  </a:lnTo>
                  <a:lnTo>
                    <a:pt x="785863" y="1123569"/>
                  </a:lnTo>
                  <a:lnTo>
                    <a:pt x="872236" y="1139698"/>
                  </a:lnTo>
                  <a:lnTo>
                    <a:pt x="874649" y="1127252"/>
                  </a:lnTo>
                  <a:close/>
                </a:path>
                <a:path w="3807459" h="3424554">
                  <a:moveTo>
                    <a:pt x="880110" y="729361"/>
                  </a:moveTo>
                  <a:lnTo>
                    <a:pt x="778510" y="729361"/>
                  </a:lnTo>
                  <a:lnTo>
                    <a:pt x="778510" y="742061"/>
                  </a:lnTo>
                  <a:lnTo>
                    <a:pt x="880110" y="742061"/>
                  </a:lnTo>
                  <a:lnTo>
                    <a:pt x="880110" y="729361"/>
                  </a:lnTo>
                  <a:close/>
                </a:path>
                <a:path w="3807459" h="3424554">
                  <a:moveTo>
                    <a:pt x="925195" y="3341471"/>
                  </a:moveTo>
                  <a:lnTo>
                    <a:pt x="860679" y="3331083"/>
                  </a:lnTo>
                  <a:lnTo>
                    <a:pt x="825246" y="3324707"/>
                  </a:lnTo>
                  <a:lnTo>
                    <a:pt x="822960" y="3337217"/>
                  </a:lnTo>
                  <a:lnTo>
                    <a:pt x="858393" y="3343579"/>
                  </a:lnTo>
                  <a:lnTo>
                    <a:pt x="923290" y="3354019"/>
                  </a:lnTo>
                  <a:lnTo>
                    <a:pt x="925195" y="3341471"/>
                  </a:lnTo>
                  <a:close/>
                </a:path>
                <a:path w="3807459" h="3424554">
                  <a:moveTo>
                    <a:pt x="939165" y="2326894"/>
                  </a:moveTo>
                  <a:lnTo>
                    <a:pt x="890778" y="2314194"/>
                  </a:lnTo>
                  <a:lnTo>
                    <a:pt x="839216" y="2304796"/>
                  </a:lnTo>
                  <a:lnTo>
                    <a:pt x="837184" y="2317369"/>
                  </a:lnTo>
                  <a:lnTo>
                    <a:pt x="869442" y="2322957"/>
                  </a:lnTo>
                  <a:lnTo>
                    <a:pt x="888365" y="2326640"/>
                  </a:lnTo>
                  <a:lnTo>
                    <a:pt x="906018" y="2330704"/>
                  </a:lnTo>
                  <a:lnTo>
                    <a:pt x="922147" y="2334895"/>
                  </a:lnTo>
                  <a:lnTo>
                    <a:pt x="935482" y="2338959"/>
                  </a:lnTo>
                  <a:lnTo>
                    <a:pt x="939165" y="2326894"/>
                  </a:lnTo>
                  <a:close/>
                </a:path>
                <a:path w="3807459" h="3424554">
                  <a:moveTo>
                    <a:pt x="941959" y="320294"/>
                  </a:moveTo>
                  <a:lnTo>
                    <a:pt x="941451" y="307594"/>
                  </a:lnTo>
                  <a:lnTo>
                    <a:pt x="839965" y="311023"/>
                  </a:lnTo>
                  <a:lnTo>
                    <a:pt x="840359" y="323723"/>
                  </a:lnTo>
                  <a:lnTo>
                    <a:pt x="941959" y="320294"/>
                  </a:lnTo>
                  <a:close/>
                </a:path>
                <a:path w="3807459" h="3424554">
                  <a:moveTo>
                    <a:pt x="1011428" y="1157224"/>
                  </a:moveTo>
                  <a:lnTo>
                    <a:pt x="977392" y="1149096"/>
                  </a:lnTo>
                  <a:lnTo>
                    <a:pt x="912114" y="1134872"/>
                  </a:lnTo>
                  <a:lnTo>
                    <a:pt x="909447" y="1147318"/>
                  </a:lnTo>
                  <a:lnTo>
                    <a:pt x="974725" y="1161415"/>
                  </a:lnTo>
                  <a:lnTo>
                    <a:pt x="1008380" y="1169543"/>
                  </a:lnTo>
                  <a:lnTo>
                    <a:pt x="1011428" y="1157224"/>
                  </a:lnTo>
                  <a:close/>
                </a:path>
                <a:path w="3807459" h="3424554">
                  <a:moveTo>
                    <a:pt x="1019810" y="729361"/>
                  </a:moveTo>
                  <a:lnTo>
                    <a:pt x="918210" y="729361"/>
                  </a:lnTo>
                  <a:lnTo>
                    <a:pt x="918210" y="742061"/>
                  </a:lnTo>
                  <a:lnTo>
                    <a:pt x="1019810" y="742061"/>
                  </a:lnTo>
                  <a:lnTo>
                    <a:pt x="1019810" y="729361"/>
                  </a:lnTo>
                  <a:close/>
                </a:path>
                <a:path w="3807459" h="3424554">
                  <a:moveTo>
                    <a:pt x="1057275" y="2404110"/>
                  </a:moveTo>
                  <a:lnTo>
                    <a:pt x="1027557" y="2374265"/>
                  </a:lnTo>
                  <a:lnTo>
                    <a:pt x="991235" y="2348992"/>
                  </a:lnTo>
                  <a:lnTo>
                    <a:pt x="975487" y="2340991"/>
                  </a:lnTo>
                  <a:lnTo>
                    <a:pt x="970153" y="2352548"/>
                  </a:lnTo>
                  <a:lnTo>
                    <a:pt x="974725" y="2354707"/>
                  </a:lnTo>
                  <a:lnTo>
                    <a:pt x="985266" y="2360295"/>
                  </a:lnTo>
                  <a:lnTo>
                    <a:pt x="1019429" y="2384044"/>
                  </a:lnTo>
                  <a:lnTo>
                    <a:pt x="1047877" y="2412619"/>
                  </a:lnTo>
                  <a:lnTo>
                    <a:pt x="1057275" y="2404110"/>
                  </a:lnTo>
                  <a:close/>
                </a:path>
                <a:path w="3807459" h="3424554">
                  <a:moveTo>
                    <a:pt x="1063498" y="3360788"/>
                  </a:moveTo>
                  <a:lnTo>
                    <a:pt x="981583" y="3349815"/>
                  </a:lnTo>
                  <a:lnTo>
                    <a:pt x="962914" y="3347097"/>
                  </a:lnTo>
                  <a:lnTo>
                    <a:pt x="961009" y="3359670"/>
                  </a:lnTo>
                  <a:lnTo>
                    <a:pt x="979678" y="3362388"/>
                  </a:lnTo>
                  <a:lnTo>
                    <a:pt x="1061847" y="3373374"/>
                  </a:lnTo>
                  <a:lnTo>
                    <a:pt x="1063498" y="3360788"/>
                  </a:lnTo>
                  <a:close/>
                </a:path>
                <a:path w="3807459" h="3424554">
                  <a:moveTo>
                    <a:pt x="1081532" y="314833"/>
                  </a:moveTo>
                  <a:lnTo>
                    <a:pt x="1081024" y="302133"/>
                  </a:lnTo>
                  <a:lnTo>
                    <a:pt x="979551" y="306197"/>
                  </a:lnTo>
                  <a:lnTo>
                    <a:pt x="979932" y="318897"/>
                  </a:lnTo>
                  <a:lnTo>
                    <a:pt x="1081532" y="314833"/>
                  </a:lnTo>
                  <a:close/>
                </a:path>
                <a:path w="3807459" h="3424554">
                  <a:moveTo>
                    <a:pt x="1146302" y="1194689"/>
                  </a:moveTo>
                  <a:lnTo>
                    <a:pt x="1119505" y="1186561"/>
                  </a:lnTo>
                  <a:lnTo>
                    <a:pt x="1072134" y="1172972"/>
                  </a:lnTo>
                  <a:lnTo>
                    <a:pt x="1048385" y="1166749"/>
                  </a:lnTo>
                  <a:lnTo>
                    <a:pt x="1045210" y="1178941"/>
                  </a:lnTo>
                  <a:lnTo>
                    <a:pt x="1068959" y="1185291"/>
                  </a:lnTo>
                  <a:lnTo>
                    <a:pt x="1116076" y="1198753"/>
                  </a:lnTo>
                  <a:lnTo>
                    <a:pt x="1142619" y="1206881"/>
                  </a:lnTo>
                  <a:lnTo>
                    <a:pt x="1146302" y="1194689"/>
                  </a:lnTo>
                  <a:close/>
                </a:path>
                <a:path w="3807459" h="3424554">
                  <a:moveTo>
                    <a:pt x="1159510" y="729361"/>
                  </a:moveTo>
                  <a:lnTo>
                    <a:pt x="1057910" y="729361"/>
                  </a:lnTo>
                  <a:lnTo>
                    <a:pt x="1057910" y="742061"/>
                  </a:lnTo>
                  <a:lnTo>
                    <a:pt x="1159510" y="742061"/>
                  </a:lnTo>
                  <a:lnTo>
                    <a:pt x="1159510" y="729361"/>
                  </a:lnTo>
                  <a:close/>
                </a:path>
                <a:path w="3807459" h="3424554">
                  <a:moveTo>
                    <a:pt x="1162050" y="2489327"/>
                  </a:moveTo>
                  <a:lnTo>
                    <a:pt x="1123696" y="2469896"/>
                  </a:lnTo>
                  <a:lnTo>
                    <a:pt x="1083564" y="2434336"/>
                  </a:lnTo>
                  <a:lnTo>
                    <a:pt x="1082421" y="2432939"/>
                  </a:lnTo>
                  <a:lnTo>
                    <a:pt x="1072769" y="2441321"/>
                  </a:lnTo>
                  <a:lnTo>
                    <a:pt x="1100201" y="2468245"/>
                  </a:lnTo>
                  <a:lnTo>
                    <a:pt x="1135126" y="2491232"/>
                  </a:lnTo>
                  <a:lnTo>
                    <a:pt x="1157097" y="2501138"/>
                  </a:lnTo>
                  <a:lnTo>
                    <a:pt x="1162050" y="2489327"/>
                  </a:lnTo>
                  <a:close/>
                </a:path>
                <a:path w="3807459" h="3424554">
                  <a:moveTo>
                    <a:pt x="1195197" y="3383724"/>
                  </a:moveTo>
                  <a:lnTo>
                    <a:pt x="1113536" y="3321507"/>
                  </a:lnTo>
                  <a:lnTo>
                    <a:pt x="1109599" y="3322040"/>
                  </a:lnTo>
                  <a:lnTo>
                    <a:pt x="1105281" y="3327616"/>
                  </a:lnTo>
                  <a:lnTo>
                    <a:pt x="1105916" y="3331603"/>
                  </a:lnTo>
                  <a:lnTo>
                    <a:pt x="1160145" y="3372993"/>
                  </a:lnTo>
                  <a:lnTo>
                    <a:pt x="1101217" y="3365639"/>
                  </a:lnTo>
                  <a:lnTo>
                    <a:pt x="1099566" y="3378238"/>
                  </a:lnTo>
                  <a:lnTo>
                    <a:pt x="1158582" y="3385591"/>
                  </a:lnTo>
                  <a:lnTo>
                    <a:pt x="1095883" y="3412452"/>
                  </a:lnTo>
                  <a:lnTo>
                    <a:pt x="1094359" y="3416185"/>
                  </a:lnTo>
                  <a:lnTo>
                    <a:pt x="1097153" y="3422637"/>
                  </a:lnTo>
                  <a:lnTo>
                    <a:pt x="1100836" y="3424123"/>
                  </a:lnTo>
                  <a:lnTo>
                    <a:pt x="1184084" y="3388474"/>
                  </a:lnTo>
                  <a:lnTo>
                    <a:pt x="1195197" y="3383724"/>
                  </a:lnTo>
                  <a:close/>
                </a:path>
                <a:path w="3807459" h="3424554">
                  <a:moveTo>
                    <a:pt x="1221105" y="307975"/>
                  </a:moveTo>
                  <a:lnTo>
                    <a:pt x="1220470" y="295402"/>
                  </a:lnTo>
                  <a:lnTo>
                    <a:pt x="1118997" y="300482"/>
                  </a:lnTo>
                  <a:lnTo>
                    <a:pt x="1119632" y="313055"/>
                  </a:lnTo>
                  <a:lnTo>
                    <a:pt x="1221105" y="307975"/>
                  </a:lnTo>
                  <a:close/>
                </a:path>
                <a:path w="3807459" h="3424554">
                  <a:moveTo>
                    <a:pt x="1279525" y="1237615"/>
                  </a:moveTo>
                  <a:lnTo>
                    <a:pt x="1214247" y="1216025"/>
                  </a:lnTo>
                  <a:lnTo>
                    <a:pt x="1182751" y="1205992"/>
                  </a:lnTo>
                  <a:lnTo>
                    <a:pt x="1178941" y="1218184"/>
                  </a:lnTo>
                  <a:lnTo>
                    <a:pt x="1210437" y="1228217"/>
                  </a:lnTo>
                  <a:lnTo>
                    <a:pt x="1275461" y="1249680"/>
                  </a:lnTo>
                  <a:lnTo>
                    <a:pt x="1279525" y="1237615"/>
                  </a:lnTo>
                  <a:close/>
                </a:path>
                <a:path w="3807459" h="3424554">
                  <a:moveTo>
                    <a:pt x="1296543" y="2520442"/>
                  </a:moveTo>
                  <a:lnTo>
                    <a:pt x="1276985" y="2517267"/>
                  </a:lnTo>
                  <a:lnTo>
                    <a:pt x="1245489" y="2511298"/>
                  </a:lnTo>
                  <a:lnTo>
                    <a:pt x="1215517" y="2504694"/>
                  </a:lnTo>
                  <a:lnTo>
                    <a:pt x="1197610" y="2500122"/>
                  </a:lnTo>
                  <a:lnTo>
                    <a:pt x="1194435" y="2512441"/>
                  </a:lnTo>
                  <a:lnTo>
                    <a:pt x="1212342" y="2517013"/>
                  </a:lnTo>
                  <a:lnTo>
                    <a:pt x="1242695" y="2523744"/>
                  </a:lnTo>
                  <a:lnTo>
                    <a:pt x="1274572" y="2529713"/>
                  </a:lnTo>
                  <a:lnTo>
                    <a:pt x="1294511" y="2533015"/>
                  </a:lnTo>
                  <a:lnTo>
                    <a:pt x="1296543" y="2520442"/>
                  </a:lnTo>
                  <a:close/>
                </a:path>
                <a:path w="3807459" h="3424554">
                  <a:moveTo>
                    <a:pt x="1299210" y="729361"/>
                  </a:moveTo>
                  <a:lnTo>
                    <a:pt x="1197610" y="729361"/>
                  </a:lnTo>
                  <a:lnTo>
                    <a:pt x="1197610" y="742061"/>
                  </a:lnTo>
                  <a:lnTo>
                    <a:pt x="1299210" y="742061"/>
                  </a:lnTo>
                  <a:lnTo>
                    <a:pt x="1299210" y="729361"/>
                  </a:lnTo>
                  <a:close/>
                </a:path>
                <a:path w="3807459" h="3424554">
                  <a:moveTo>
                    <a:pt x="1360678" y="299466"/>
                  </a:moveTo>
                  <a:lnTo>
                    <a:pt x="1359789" y="286766"/>
                  </a:lnTo>
                  <a:lnTo>
                    <a:pt x="1351915" y="287401"/>
                  </a:lnTo>
                  <a:lnTo>
                    <a:pt x="1258443" y="293243"/>
                  </a:lnTo>
                  <a:lnTo>
                    <a:pt x="1259205" y="305943"/>
                  </a:lnTo>
                  <a:lnTo>
                    <a:pt x="1352677" y="300101"/>
                  </a:lnTo>
                  <a:lnTo>
                    <a:pt x="1360678" y="299466"/>
                  </a:lnTo>
                  <a:close/>
                </a:path>
                <a:path w="3807459" h="3424554">
                  <a:moveTo>
                    <a:pt x="1411859" y="1282319"/>
                  </a:moveTo>
                  <a:lnTo>
                    <a:pt x="1315593" y="1249807"/>
                  </a:lnTo>
                  <a:lnTo>
                    <a:pt x="1311529" y="1261872"/>
                  </a:lnTo>
                  <a:lnTo>
                    <a:pt x="1407795" y="1294384"/>
                  </a:lnTo>
                  <a:lnTo>
                    <a:pt x="1411859" y="1282319"/>
                  </a:lnTo>
                  <a:close/>
                </a:path>
                <a:path w="3807459" h="3424554">
                  <a:moveTo>
                    <a:pt x="1434719" y="2537460"/>
                  </a:moveTo>
                  <a:lnTo>
                    <a:pt x="1416431" y="2535682"/>
                  </a:lnTo>
                  <a:lnTo>
                    <a:pt x="1379855" y="2531745"/>
                  </a:lnTo>
                  <a:lnTo>
                    <a:pt x="1344295" y="2527427"/>
                  </a:lnTo>
                  <a:lnTo>
                    <a:pt x="1334135" y="2526030"/>
                  </a:lnTo>
                  <a:lnTo>
                    <a:pt x="1332357" y="2538603"/>
                  </a:lnTo>
                  <a:lnTo>
                    <a:pt x="1342517" y="2540000"/>
                  </a:lnTo>
                  <a:lnTo>
                    <a:pt x="1378331" y="2544445"/>
                  </a:lnTo>
                  <a:lnTo>
                    <a:pt x="1433576" y="2550033"/>
                  </a:lnTo>
                  <a:lnTo>
                    <a:pt x="1434719" y="2537460"/>
                  </a:lnTo>
                  <a:close/>
                </a:path>
                <a:path w="3807459" h="3424554">
                  <a:moveTo>
                    <a:pt x="1438910" y="729361"/>
                  </a:moveTo>
                  <a:lnTo>
                    <a:pt x="1337310" y="729361"/>
                  </a:lnTo>
                  <a:lnTo>
                    <a:pt x="1337310" y="742061"/>
                  </a:lnTo>
                  <a:lnTo>
                    <a:pt x="1438910" y="742061"/>
                  </a:lnTo>
                  <a:lnTo>
                    <a:pt x="1438910" y="729361"/>
                  </a:lnTo>
                  <a:close/>
                </a:path>
                <a:path w="3807459" h="3424554">
                  <a:moveTo>
                    <a:pt x="1499997" y="288671"/>
                  </a:moveTo>
                  <a:lnTo>
                    <a:pt x="1498981" y="275971"/>
                  </a:lnTo>
                  <a:lnTo>
                    <a:pt x="1471549" y="278384"/>
                  </a:lnTo>
                  <a:lnTo>
                    <a:pt x="1397762" y="284099"/>
                  </a:lnTo>
                  <a:lnTo>
                    <a:pt x="1398778" y="296799"/>
                  </a:lnTo>
                  <a:lnTo>
                    <a:pt x="1433576" y="294259"/>
                  </a:lnTo>
                  <a:lnTo>
                    <a:pt x="1499997" y="288671"/>
                  </a:lnTo>
                  <a:close/>
                </a:path>
                <a:path w="3807459" h="3424554">
                  <a:moveTo>
                    <a:pt x="1544447" y="1325880"/>
                  </a:moveTo>
                  <a:lnTo>
                    <a:pt x="1447927" y="1294638"/>
                  </a:lnTo>
                  <a:lnTo>
                    <a:pt x="1443863" y="1306576"/>
                  </a:lnTo>
                  <a:lnTo>
                    <a:pt x="1446657" y="1307592"/>
                  </a:lnTo>
                  <a:lnTo>
                    <a:pt x="1493901" y="1323086"/>
                  </a:lnTo>
                  <a:lnTo>
                    <a:pt x="1540637" y="1337945"/>
                  </a:lnTo>
                  <a:lnTo>
                    <a:pt x="1544447" y="1325880"/>
                  </a:lnTo>
                  <a:close/>
                </a:path>
                <a:path w="3807459" h="3424554">
                  <a:moveTo>
                    <a:pt x="1573784" y="2548001"/>
                  </a:moveTo>
                  <a:lnTo>
                    <a:pt x="1531747" y="2545334"/>
                  </a:lnTo>
                  <a:lnTo>
                    <a:pt x="1472565" y="2540762"/>
                  </a:lnTo>
                  <a:lnTo>
                    <a:pt x="1471549" y="2553462"/>
                  </a:lnTo>
                  <a:lnTo>
                    <a:pt x="1491361" y="2555113"/>
                  </a:lnTo>
                  <a:lnTo>
                    <a:pt x="1570736" y="2560574"/>
                  </a:lnTo>
                  <a:lnTo>
                    <a:pt x="1573022" y="2560701"/>
                  </a:lnTo>
                  <a:lnTo>
                    <a:pt x="1573784" y="2548001"/>
                  </a:lnTo>
                  <a:close/>
                </a:path>
                <a:path w="3807459" h="3424554">
                  <a:moveTo>
                    <a:pt x="1578610" y="729361"/>
                  </a:moveTo>
                  <a:lnTo>
                    <a:pt x="1477010" y="729361"/>
                  </a:lnTo>
                  <a:lnTo>
                    <a:pt x="1477010" y="742061"/>
                  </a:lnTo>
                  <a:lnTo>
                    <a:pt x="1578610" y="742061"/>
                  </a:lnTo>
                  <a:lnTo>
                    <a:pt x="1578610" y="729361"/>
                  </a:lnTo>
                  <a:close/>
                </a:path>
                <a:path w="3807459" h="3424554">
                  <a:moveTo>
                    <a:pt x="1639189" y="273304"/>
                  </a:moveTo>
                  <a:lnTo>
                    <a:pt x="1637538" y="260604"/>
                  </a:lnTo>
                  <a:lnTo>
                    <a:pt x="1614551" y="263779"/>
                  </a:lnTo>
                  <a:lnTo>
                    <a:pt x="1581277" y="267843"/>
                  </a:lnTo>
                  <a:lnTo>
                    <a:pt x="1536827" y="272415"/>
                  </a:lnTo>
                  <a:lnTo>
                    <a:pt x="1538097" y="285115"/>
                  </a:lnTo>
                  <a:lnTo>
                    <a:pt x="1582547" y="280543"/>
                  </a:lnTo>
                  <a:lnTo>
                    <a:pt x="1639189" y="273304"/>
                  </a:lnTo>
                  <a:close/>
                </a:path>
                <a:path w="3807459" h="3424554">
                  <a:moveTo>
                    <a:pt x="1678432" y="1364234"/>
                  </a:moveTo>
                  <a:lnTo>
                    <a:pt x="1639443" y="1353947"/>
                  </a:lnTo>
                  <a:lnTo>
                    <a:pt x="1592326" y="1340485"/>
                  </a:lnTo>
                  <a:lnTo>
                    <a:pt x="1580769" y="1336929"/>
                  </a:lnTo>
                  <a:lnTo>
                    <a:pt x="1577086" y="1349121"/>
                  </a:lnTo>
                  <a:lnTo>
                    <a:pt x="1636014" y="1366139"/>
                  </a:lnTo>
                  <a:lnTo>
                    <a:pt x="1675130" y="1376553"/>
                  </a:lnTo>
                  <a:lnTo>
                    <a:pt x="1678432" y="1364234"/>
                  </a:lnTo>
                  <a:close/>
                </a:path>
                <a:path w="3807459" h="3424554">
                  <a:moveTo>
                    <a:pt x="1713230" y="2555367"/>
                  </a:moveTo>
                  <a:lnTo>
                    <a:pt x="1612011" y="2550287"/>
                  </a:lnTo>
                  <a:lnTo>
                    <a:pt x="1611884" y="2550160"/>
                  </a:lnTo>
                  <a:lnTo>
                    <a:pt x="1611122" y="2562860"/>
                  </a:lnTo>
                  <a:lnTo>
                    <a:pt x="1712595" y="2567940"/>
                  </a:lnTo>
                  <a:lnTo>
                    <a:pt x="1713230" y="2555367"/>
                  </a:lnTo>
                  <a:close/>
                </a:path>
                <a:path w="3807459" h="3424554">
                  <a:moveTo>
                    <a:pt x="1718310" y="729361"/>
                  </a:moveTo>
                  <a:lnTo>
                    <a:pt x="1616710" y="729361"/>
                  </a:lnTo>
                  <a:lnTo>
                    <a:pt x="1616710" y="742061"/>
                  </a:lnTo>
                  <a:lnTo>
                    <a:pt x="1718310" y="742061"/>
                  </a:lnTo>
                  <a:lnTo>
                    <a:pt x="1718310" y="729361"/>
                  </a:lnTo>
                  <a:close/>
                </a:path>
                <a:path w="3807459" h="3424554">
                  <a:moveTo>
                    <a:pt x="1776984" y="2564638"/>
                  </a:moveTo>
                  <a:lnTo>
                    <a:pt x="1765401" y="2557145"/>
                  </a:lnTo>
                  <a:lnTo>
                    <a:pt x="1690878" y="2508885"/>
                  </a:lnTo>
                  <a:lnTo>
                    <a:pt x="1686941" y="2509647"/>
                  </a:lnTo>
                  <a:lnTo>
                    <a:pt x="1685036" y="2512695"/>
                  </a:lnTo>
                  <a:lnTo>
                    <a:pt x="1683131" y="2515616"/>
                  </a:lnTo>
                  <a:lnTo>
                    <a:pt x="1683893" y="2519553"/>
                  </a:lnTo>
                  <a:lnTo>
                    <a:pt x="1686941" y="2521458"/>
                  </a:lnTo>
                  <a:lnTo>
                    <a:pt x="1751025" y="2563088"/>
                  </a:lnTo>
                  <a:lnTo>
                    <a:pt x="1750987" y="2563850"/>
                  </a:lnTo>
                  <a:lnTo>
                    <a:pt x="1683258" y="2599309"/>
                  </a:lnTo>
                  <a:lnTo>
                    <a:pt x="1680083" y="2600833"/>
                  </a:lnTo>
                  <a:lnTo>
                    <a:pt x="1678940" y="2604770"/>
                  </a:lnTo>
                  <a:lnTo>
                    <a:pt x="1680464" y="2607818"/>
                  </a:lnTo>
                  <a:lnTo>
                    <a:pt x="1682115" y="2610993"/>
                  </a:lnTo>
                  <a:lnTo>
                    <a:pt x="1685925" y="2612136"/>
                  </a:lnTo>
                  <a:lnTo>
                    <a:pt x="1765782" y="2570480"/>
                  </a:lnTo>
                  <a:lnTo>
                    <a:pt x="1776984" y="2564638"/>
                  </a:lnTo>
                  <a:close/>
                </a:path>
                <a:path w="3807459" h="3424554">
                  <a:moveTo>
                    <a:pt x="1777111" y="248031"/>
                  </a:moveTo>
                  <a:lnTo>
                    <a:pt x="1774317" y="235712"/>
                  </a:lnTo>
                  <a:lnTo>
                    <a:pt x="1756283" y="239776"/>
                  </a:lnTo>
                  <a:lnTo>
                    <a:pt x="1730756" y="244983"/>
                  </a:lnTo>
                  <a:lnTo>
                    <a:pt x="1703959" y="250063"/>
                  </a:lnTo>
                  <a:lnTo>
                    <a:pt x="1675765" y="255016"/>
                  </a:lnTo>
                  <a:lnTo>
                    <a:pt x="1675130" y="255016"/>
                  </a:lnTo>
                  <a:lnTo>
                    <a:pt x="1677035" y="267589"/>
                  </a:lnTo>
                  <a:lnTo>
                    <a:pt x="1677670" y="267462"/>
                  </a:lnTo>
                  <a:lnTo>
                    <a:pt x="1706118" y="262636"/>
                  </a:lnTo>
                  <a:lnTo>
                    <a:pt x="1733169" y="257429"/>
                  </a:lnTo>
                  <a:lnTo>
                    <a:pt x="1758823" y="252222"/>
                  </a:lnTo>
                  <a:lnTo>
                    <a:pt x="1777111" y="248031"/>
                  </a:lnTo>
                  <a:close/>
                </a:path>
                <a:path w="3807459" h="3424554">
                  <a:moveTo>
                    <a:pt x="1814322" y="1395095"/>
                  </a:moveTo>
                  <a:lnTo>
                    <a:pt x="1733677" y="1377823"/>
                  </a:lnTo>
                  <a:lnTo>
                    <a:pt x="1715262" y="1373378"/>
                  </a:lnTo>
                  <a:lnTo>
                    <a:pt x="1712341" y="1385697"/>
                  </a:lnTo>
                  <a:lnTo>
                    <a:pt x="1730756" y="1390142"/>
                  </a:lnTo>
                  <a:lnTo>
                    <a:pt x="1778127" y="1400556"/>
                  </a:lnTo>
                  <a:lnTo>
                    <a:pt x="1811782" y="1407541"/>
                  </a:lnTo>
                  <a:lnTo>
                    <a:pt x="1814322" y="1395095"/>
                  </a:lnTo>
                  <a:close/>
                </a:path>
                <a:path w="3807459" h="3424554">
                  <a:moveTo>
                    <a:pt x="1858010" y="729361"/>
                  </a:moveTo>
                  <a:lnTo>
                    <a:pt x="1756410" y="729361"/>
                  </a:lnTo>
                  <a:lnTo>
                    <a:pt x="1756410" y="742061"/>
                  </a:lnTo>
                  <a:lnTo>
                    <a:pt x="1858010" y="742061"/>
                  </a:lnTo>
                  <a:lnTo>
                    <a:pt x="1858010" y="729361"/>
                  </a:lnTo>
                  <a:close/>
                </a:path>
                <a:path w="3807459" h="3424554">
                  <a:moveTo>
                    <a:pt x="1912366" y="210820"/>
                  </a:moveTo>
                  <a:lnTo>
                    <a:pt x="1908429" y="198755"/>
                  </a:lnTo>
                  <a:lnTo>
                    <a:pt x="1868551" y="211074"/>
                  </a:lnTo>
                  <a:lnTo>
                    <a:pt x="1847723" y="217043"/>
                  </a:lnTo>
                  <a:lnTo>
                    <a:pt x="1811147" y="226822"/>
                  </a:lnTo>
                  <a:lnTo>
                    <a:pt x="1814322" y="239141"/>
                  </a:lnTo>
                  <a:lnTo>
                    <a:pt x="1829435" y="235204"/>
                  </a:lnTo>
                  <a:lnTo>
                    <a:pt x="1871980" y="223266"/>
                  </a:lnTo>
                  <a:lnTo>
                    <a:pt x="1912112" y="210947"/>
                  </a:lnTo>
                  <a:lnTo>
                    <a:pt x="1912366" y="210820"/>
                  </a:lnTo>
                  <a:close/>
                </a:path>
                <a:path w="3807459" h="3424554">
                  <a:moveTo>
                    <a:pt x="1951482" y="1420495"/>
                  </a:moveTo>
                  <a:lnTo>
                    <a:pt x="1922399" y="1415669"/>
                  </a:lnTo>
                  <a:lnTo>
                    <a:pt x="1875282" y="1407033"/>
                  </a:lnTo>
                  <a:lnTo>
                    <a:pt x="1851660" y="1402461"/>
                  </a:lnTo>
                  <a:lnTo>
                    <a:pt x="1849247" y="1414907"/>
                  </a:lnTo>
                  <a:lnTo>
                    <a:pt x="1872869" y="1419479"/>
                  </a:lnTo>
                  <a:lnTo>
                    <a:pt x="1920240" y="1428115"/>
                  </a:lnTo>
                  <a:lnTo>
                    <a:pt x="1949323" y="1432941"/>
                  </a:lnTo>
                  <a:lnTo>
                    <a:pt x="1951482" y="1420495"/>
                  </a:lnTo>
                  <a:close/>
                </a:path>
                <a:path w="3807459" h="3424554">
                  <a:moveTo>
                    <a:pt x="1997710" y="729361"/>
                  </a:moveTo>
                  <a:lnTo>
                    <a:pt x="1896110" y="729361"/>
                  </a:lnTo>
                  <a:lnTo>
                    <a:pt x="1896110" y="742061"/>
                  </a:lnTo>
                  <a:lnTo>
                    <a:pt x="1997710" y="742061"/>
                  </a:lnTo>
                  <a:lnTo>
                    <a:pt x="1997710" y="729361"/>
                  </a:lnTo>
                  <a:close/>
                </a:path>
                <a:path w="3807459" h="3424554">
                  <a:moveTo>
                    <a:pt x="2045208" y="168275"/>
                  </a:moveTo>
                  <a:lnTo>
                    <a:pt x="2041525" y="156083"/>
                  </a:lnTo>
                  <a:lnTo>
                    <a:pt x="2023745" y="161544"/>
                  </a:lnTo>
                  <a:lnTo>
                    <a:pt x="1985010" y="173863"/>
                  </a:lnTo>
                  <a:lnTo>
                    <a:pt x="1944751" y="187071"/>
                  </a:lnTo>
                  <a:lnTo>
                    <a:pt x="1948561" y="199136"/>
                  </a:lnTo>
                  <a:lnTo>
                    <a:pt x="2027555" y="173609"/>
                  </a:lnTo>
                  <a:lnTo>
                    <a:pt x="2045208" y="168275"/>
                  </a:lnTo>
                  <a:close/>
                </a:path>
                <a:path w="3807459" h="3424554">
                  <a:moveTo>
                    <a:pt x="2089277" y="1442212"/>
                  </a:moveTo>
                  <a:lnTo>
                    <a:pt x="2016887" y="1431417"/>
                  </a:lnTo>
                  <a:lnTo>
                    <a:pt x="1989074" y="1426718"/>
                  </a:lnTo>
                  <a:lnTo>
                    <a:pt x="1986915" y="1439291"/>
                  </a:lnTo>
                  <a:lnTo>
                    <a:pt x="2014855" y="1443990"/>
                  </a:lnTo>
                  <a:lnTo>
                    <a:pt x="2087372" y="1454785"/>
                  </a:lnTo>
                  <a:lnTo>
                    <a:pt x="2089277" y="1442212"/>
                  </a:lnTo>
                  <a:close/>
                </a:path>
                <a:path w="3807459" h="3424554">
                  <a:moveTo>
                    <a:pt x="2137410" y="729361"/>
                  </a:moveTo>
                  <a:lnTo>
                    <a:pt x="2035810" y="729361"/>
                  </a:lnTo>
                  <a:lnTo>
                    <a:pt x="2035810" y="742061"/>
                  </a:lnTo>
                  <a:lnTo>
                    <a:pt x="2137410" y="742061"/>
                  </a:lnTo>
                  <a:lnTo>
                    <a:pt x="2137410" y="729361"/>
                  </a:lnTo>
                  <a:close/>
                </a:path>
                <a:path w="3807459" h="3424554">
                  <a:moveTo>
                    <a:pt x="2180082" y="134366"/>
                  </a:moveTo>
                  <a:lnTo>
                    <a:pt x="2177669" y="121920"/>
                  </a:lnTo>
                  <a:lnTo>
                    <a:pt x="2176272" y="122174"/>
                  </a:lnTo>
                  <a:lnTo>
                    <a:pt x="2151888" y="127254"/>
                  </a:lnTo>
                  <a:lnTo>
                    <a:pt x="2128520" y="132588"/>
                  </a:lnTo>
                  <a:lnTo>
                    <a:pt x="2084578" y="143764"/>
                  </a:lnTo>
                  <a:lnTo>
                    <a:pt x="2078355" y="145542"/>
                  </a:lnTo>
                  <a:lnTo>
                    <a:pt x="2081784" y="157734"/>
                  </a:lnTo>
                  <a:lnTo>
                    <a:pt x="2088007" y="155956"/>
                  </a:lnTo>
                  <a:lnTo>
                    <a:pt x="2109470" y="150368"/>
                  </a:lnTo>
                  <a:lnTo>
                    <a:pt x="2131695" y="144907"/>
                  </a:lnTo>
                  <a:lnTo>
                    <a:pt x="2154682" y="139700"/>
                  </a:lnTo>
                  <a:lnTo>
                    <a:pt x="2178939" y="134620"/>
                  </a:lnTo>
                  <a:lnTo>
                    <a:pt x="2180082" y="134366"/>
                  </a:lnTo>
                  <a:close/>
                </a:path>
                <a:path w="3807459" h="3424554">
                  <a:moveTo>
                    <a:pt x="2227580" y="1461008"/>
                  </a:moveTo>
                  <a:lnTo>
                    <a:pt x="2205736" y="1458341"/>
                  </a:lnTo>
                  <a:lnTo>
                    <a:pt x="2126869" y="1447673"/>
                  </a:lnTo>
                  <a:lnTo>
                    <a:pt x="2125218" y="1460246"/>
                  </a:lnTo>
                  <a:lnTo>
                    <a:pt x="2204085" y="1470914"/>
                  </a:lnTo>
                  <a:lnTo>
                    <a:pt x="2226056" y="1473581"/>
                  </a:lnTo>
                  <a:lnTo>
                    <a:pt x="2227580" y="1461008"/>
                  </a:lnTo>
                  <a:close/>
                </a:path>
                <a:path w="3807459" h="3424554">
                  <a:moveTo>
                    <a:pt x="2277110" y="729361"/>
                  </a:moveTo>
                  <a:lnTo>
                    <a:pt x="2175510" y="729361"/>
                  </a:lnTo>
                  <a:lnTo>
                    <a:pt x="2175510" y="742061"/>
                  </a:lnTo>
                  <a:lnTo>
                    <a:pt x="2277110" y="742061"/>
                  </a:lnTo>
                  <a:lnTo>
                    <a:pt x="2277110" y="729361"/>
                  </a:lnTo>
                  <a:close/>
                </a:path>
                <a:path w="3807459" h="3424554">
                  <a:moveTo>
                    <a:pt x="2317623" y="113411"/>
                  </a:moveTo>
                  <a:lnTo>
                    <a:pt x="2316226" y="100838"/>
                  </a:lnTo>
                  <a:lnTo>
                    <a:pt x="2286762" y="104267"/>
                  </a:lnTo>
                  <a:lnTo>
                    <a:pt x="2257044" y="108331"/>
                  </a:lnTo>
                  <a:lnTo>
                    <a:pt x="2228723" y="112649"/>
                  </a:lnTo>
                  <a:lnTo>
                    <a:pt x="2215261" y="114935"/>
                  </a:lnTo>
                  <a:lnTo>
                    <a:pt x="2217420" y="127508"/>
                  </a:lnTo>
                  <a:lnTo>
                    <a:pt x="2230882" y="125222"/>
                  </a:lnTo>
                  <a:lnTo>
                    <a:pt x="2258949" y="120904"/>
                  </a:lnTo>
                  <a:lnTo>
                    <a:pt x="2288540" y="116840"/>
                  </a:lnTo>
                  <a:lnTo>
                    <a:pt x="2317623" y="113411"/>
                  </a:lnTo>
                  <a:close/>
                </a:path>
                <a:path w="3807459" h="3424554">
                  <a:moveTo>
                    <a:pt x="2366264" y="1477772"/>
                  </a:moveTo>
                  <a:lnTo>
                    <a:pt x="2265426" y="1465707"/>
                  </a:lnTo>
                  <a:lnTo>
                    <a:pt x="2263775" y="1478280"/>
                  </a:lnTo>
                  <a:lnTo>
                    <a:pt x="2364740" y="1490472"/>
                  </a:lnTo>
                  <a:lnTo>
                    <a:pt x="2366264" y="1477772"/>
                  </a:lnTo>
                  <a:close/>
                </a:path>
                <a:path w="3807459" h="3424554">
                  <a:moveTo>
                    <a:pt x="2416810" y="729361"/>
                  </a:moveTo>
                  <a:lnTo>
                    <a:pt x="2315210" y="729361"/>
                  </a:lnTo>
                  <a:lnTo>
                    <a:pt x="2315210" y="742061"/>
                  </a:lnTo>
                  <a:lnTo>
                    <a:pt x="2416810" y="742061"/>
                  </a:lnTo>
                  <a:lnTo>
                    <a:pt x="2416810" y="729361"/>
                  </a:lnTo>
                  <a:close/>
                </a:path>
                <a:path w="3807459" h="3424554">
                  <a:moveTo>
                    <a:pt x="2456434" y="99949"/>
                  </a:moveTo>
                  <a:lnTo>
                    <a:pt x="2455418" y="87376"/>
                  </a:lnTo>
                  <a:lnTo>
                    <a:pt x="2452878" y="87503"/>
                  </a:lnTo>
                  <a:lnTo>
                    <a:pt x="2354199" y="96647"/>
                  </a:lnTo>
                  <a:lnTo>
                    <a:pt x="2355469" y="109347"/>
                  </a:lnTo>
                  <a:lnTo>
                    <a:pt x="2419350" y="103124"/>
                  </a:lnTo>
                  <a:lnTo>
                    <a:pt x="2454021" y="100203"/>
                  </a:lnTo>
                  <a:lnTo>
                    <a:pt x="2456434" y="99949"/>
                  </a:lnTo>
                  <a:close/>
                </a:path>
                <a:path w="3807459" h="3424554">
                  <a:moveTo>
                    <a:pt x="2488565" y="1498219"/>
                  </a:moveTo>
                  <a:lnTo>
                    <a:pt x="2409190" y="1438910"/>
                  </a:lnTo>
                  <a:lnTo>
                    <a:pt x="2406396" y="1436878"/>
                  </a:lnTo>
                  <a:lnTo>
                    <a:pt x="2402332" y="1437386"/>
                  </a:lnTo>
                  <a:lnTo>
                    <a:pt x="2400300" y="1440307"/>
                  </a:lnTo>
                  <a:lnTo>
                    <a:pt x="2398141" y="1443101"/>
                  </a:lnTo>
                  <a:lnTo>
                    <a:pt x="2398776" y="1447038"/>
                  </a:lnTo>
                  <a:lnTo>
                    <a:pt x="2401570" y="1449197"/>
                  </a:lnTo>
                  <a:lnTo>
                    <a:pt x="2453297" y="1487817"/>
                  </a:lnTo>
                  <a:lnTo>
                    <a:pt x="2403983" y="1482217"/>
                  </a:lnTo>
                  <a:lnTo>
                    <a:pt x="2402586" y="1494917"/>
                  </a:lnTo>
                  <a:lnTo>
                    <a:pt x="2451811" y="1500505"/>
                  </a:lnTo>
                  <a:lnTo>
                    <a:pt x="2389505" y="1527937"/>
                  </a:lnTo>
                  <a:lnTo>
                    <a:pt x="2388108" y="1531747"/>
                  </a:lnTo>
                  <a:lnTo>
                    <a:pt x="2390902" y="1538097"/>
                  </a:lnTo>
                  <a:lnTo>
                    <a:pt x="2394712" y="1539621"/>
                  </a:lnTo>
                  <a:lnTo>
                    <a:pt x="2477325" y="1503172"/>
                  </a:lnTo>
                  <a:lnTo>
                    <a:pt x="2488565" y="1498219"/>
                  </a:lnTo>
                  <a:close/>
                </a:path>
                <a:path w="3807459" h="3424554">
                  <a:moveTo>
                    <a:pt x="2556510" y="729361"/>
                  </a:moveTo>
                  <a:lnTo>
                    <a:pt x="2454910" y="729361"/>
                  </a:lnTo>
                  <a:lnTo>
                    <a:pt x="2454910" y="742061"/>
                  </a:lnTo>
                  <a:lnTo>
                    <a:pt x="2556510" y="742061"/>
                  </a:lnTo>
                  <a:lnTo>
                    <a:pt x="2556510" y="729361"/>
                  </a:lnTo>
                  <a:close/>
                </a:path>
                <a:path w="3807459" h="3424554">
                  <a:moveTo>
                    <a:pt x="2595753" y="89789"/>
                  </a:moveTo>
                  <a:lnTo>
                    <a:pt x="2594864" y="77089"/>
                  </a:lnTo>
                  <a:lnTo>
                    <a:pt x="2493391" y="84328"/>
                  </a:lnTo>
                  <a:lnTo>
                    <a:pt x="2494407" y="96901"/>
                  </a:lnTo>
                  <a:lnTo>
                    <a:pt x="2595753" y="89789"/>
                  </a:lnTo>
                  <a:close/>
                </a:path>
                <a:path w="3807459" h="3424554">
                  <a:moveTo>
                    <a:pt x="2696210" y="729361"/>
                  </a:moveTo>
                  <a:lnTo>
                    <a:pt x="2594610" y="729361"/>
                  </a:lnTo>
                  <a:lnTo>
                    <a:pt x="2594610" y="742061"/>
                  </a:lnTo>
                  <a:lnTo>
                    <a:pt x="2696210" y="742061"/>
                  </a:lnTo>
                  <a:lnTo>
                    <a:pt x="2696210" y="729361"/>
                  </a:lnTo>
                  <a:close/>
                </a:path>
                <a:path w="3807459" h="3424554">
                  <a:moveTo>
                    <a:pt x="2735072" y="81915"/>
                  </a:moveTo>
                  <a:lnTo>
                    <a:pt x="2734437" y="69215"/>
                  </a:lnTo>
                  <a:lnTo>
                    <a:pt x="2674112" y="72263"/>
                  </a:lnTo>
                  <a:lnTo>
                    <a:pt x="2632964" y="74803"/>
                  </a:lnTo>
                  <a:lnTo>
                    <a:pt x="2633726" y="87503"/>
                  </a:lnTo>
                  <a:lnTo>
                    <a:pt x="2674874" y="84963"/>
                  </a:lnTo>
                  <a:lnTo>
                    <a:pt x="2735072" y="81915"/>
                  </a:lnTo>
                  <a:close/>
                </a:path>
                <a:path w="3807459" h="3424554">
                  <a:moveTo>
                    <a:pt x="2835910" y="729361"/>
                  </a:moveTo>
                  <a:lnTo>
                    <a:pt x="2734310" y="729361"/>
                  </a:lnTo>
                  <a:lnTo>
                    <a:pt x="2734310" y="742061"/>
                  </a:lnTo>
                  <a:lnTo>
                    <a:pt x="2835910" y="742061"/>
                  </a:lnTo>
                  <a:lnTo>
                    <a:pt x="2835910" y="729361"/>
                  </a:lnTo>
                  <a:close/>
                </a:path>
                <a:path w="3807459" h="3424554">
                  <a:moveTo>
                    <a:pt x="2874518" y="75565"/>
                  </a:moveTo>
                  <a:lnTo>
                    <a:pt x="2874010" y="62865"/>
                  </a:lnTo>
                  <a:lnTo>
                    <a:pt x="2772537" y="67310"/>
                  </a:lnTo>
                  <a:lnTo>
                    <a:pt x="2773172" y="80010"/>
                  </a:lnTo>
                  <a:lnTo>
                    <a:pt x="2874518" y="75565"/>
                  </a:lnTo>
                  <a:close/>
                </a:path>
                <a:path w="3807459" h="3424554">
                  <a:moveTo>
                    <a:pt x="2894457" y="735723"/>
                  </a:moveTo>
                  <a:lnTo>
                    <a:pt x="2883560" y="729361"/>
                  </a:lnTo>
                  <a:lnTo>
                    <a:pt x="2808859" y="685800"/>
                  </a:lnTo>
                  <a:lnTo>
                    <a:pt x="2805938" y="684034"/>
                  </a:lnTo>
                  <a:lnTo>
                    <a:pt x="2802001" y="685038"/>
                  </a:lnTo>
                  <a:lnTo>
                    <a:pt x="2800223" y="688086"/>
                  </a:lnTo>
                  <a:lnTo>
                    <a:pt x="2798445" y="691007"/>
                  </a:lnTo>
                  <a:lnTo>
                    <a:pt x="2799461" y="694944"/>
                  </a:lnTo>
                  <a:lnTo>
                    <a:pt x="2869336" y="735723"/>
                  </a:lnTo>
                  <a:lnTo>
                    <a:pt x="2802509" y="774700"/>
                  </a:lnTo>
                  <a:lnTo>
                    <a:pt x="2799461" y="776351"/>
                  </a:lnTo>
                  <a:lnTo>
                    <a:pt x="2798445" y="780288"/>
                  </a:lnTo>
                  <a:lnTo>
                    <a:pt x="2802001" y="786384"/>
                  </a:lnTo>
                  <a:lnTo>
                    <a:pt x="2805938" y="787400"/>
                  </a:lnTo>
                  <a:lnTo>
                    <a:pt x="2808859" y="785622"/>
                  </a:lnTo>
                  <a:lnTo>
                    <a:pt x="2883560" y="742061"/>
                  </a:lnTo>
                  <a:lnTo>
                    <a:pt x="2894457" y="735723"/>
                  </a:lnTo>
                  <a:close/>
                </a:path>
                <a:path w="3807459" h="3424554">
                  <a:moveTo>
                    <a:pt x="3014091" y="70485"/>
                  </a:moveTo>
                  <a:lnTo>
                    <a:pt x="3013710" y="57785"/>
                  </a:lnTo>
                  <a:lnTo>
                    <a:pt x="2914015" y="61214"/>
                  </a:lnTo>
                  <a:lnTo>
                    <a:pt x="2912110" y="61341"/>
                  </a:lnTo>
                  <a:lnTo>
                    <a:pt x="2912618" y="74041"/>
                  </a:lnTo>
                  <a:lnTo>
                    <a:pt x="2914523" y="73914"/>
                  </a:lnTo>
                  <a:lnTo>
                    <a:pt x="3014091" y="70485"/>
                  </a:lnTo>
                  <a:close/>
                </a:path>
                <a:path w="3807459" h="3424554">
                  <a:moveTo>
                    <a:pt x="3153791" y="66294"/>
                  </a:moveTo>
                  <a:lnTo>
                    <a:pt x="3153410" y="53594"/>
                  </a:lnTo>
                  <a:lnTo>
                    <a:pt x="3051810" y="56515"/>
                  </a:lnTo>
                  <a:lnTo>
                    <a:pt x="3052191" y="69215"/>
                  </a:lnTo>
                  <a:lnTo>
                    <a:pt x="3153791" y="66294"/>
                  </a:lnTo>
                  <a:close/>
                </a:path>
                <a:path w="3807459" h="3424554">
                  <a:moveTo>
                    <a:pt x="3197225" y="2642616"/>
                  </a:moveTo>
                  <a:lnTo>
                    <a:pt x="3095879" y="2634996"/>
                  </a:lnTo>
                  <a:lnTo>
                    <a:pt x="3094990" y="2647696"/>
                  </a:lnTo>
                  <a:lnTo>
                    <a:pt x="3196336" y="2655189"/>
                  </a:lnTo>
                  <a:lnTo>
                    <a:pt x="3197225" y="2642616"/>
                  </a:lnTo>
                  <a:close/>
                </a:path>
                <a:path w="3807459" h="3424554">
                  <a:moveTo>
                    <a:pt x="3293364" y="62865"/>
                  </a:moveTo>
                  <a:lnTo>
                    <a:pt x="3293110" y="50165"/>
                  </a:lnTo>
                  <a:lnTo>
                    <a:pt x="3191510" y="52578"/>
                  </a:lnTo>
                  <a:lnTo>
                    <a:pt x="3191764" y="65278"/>
                  </a:lnTo>
                  <a:lnTo>
                    <a:pt x="3293364" y="62865"/>
                  </a:lnTo>
                  <a:close/>
                </a:path>
                <a:path w="3807459" h="3424554">
                  <a:moveTo>
                    <a:pt x="3336671" y="2655697"/>
                  </a:moveTo>
                  <a:lnTo>
                    <a:pt x="3330448" y="2654935"/>
                  </a:lnTo>
                  <a:lnTo>
                    <a:pt x="3283077" y="2649855"/>
                  </a:lnTo>
                  <a:lnTo>
                    <a:pt x="3235325" y="2645537"/>
                  </a:lnTo>
                  <a:lnTo>
                    <a:pt x="3234182" y="2658237"/>
                  </a:lnTo>
                  <a:lnTo>
                    <a:pt x="3305937" y="2664968"/>
                  </a:lnTo>
                  <a:lnTo>
                    <a:pt x="3335147" y="2668295"/>
                  </a:lnTo>
                  <a:lnTo>
                    <a:pt x="3336671" y="2655697"/>
                  </a:lnTo>
                  <a:close/>
                </a:path>
                <a:path w="3807459" h="3424554">
                  <a:moveTo>
                    <a:pt x="3433064" y="59817"/>
                  </a:moveTo>
                  <a:lnTo>
                    <a:pt x="3432810" y="47117"/>
                  </a:lnTo>
                  <a:lnTo>
                    <a:pt x="3429254" y="47117"/>
                  </a:lnTo>
                  <a:lnTo>
                    <a:pt x="3331210" y="49276"/>
                  </a:lnTo>
                  <a:lnTo>
                    <a:pt x="3331464" y="61976"/>
                  </a:lnTo>
                  <a:lnTo>
                    <a:pt x="3429508" y="59817"/>
                  </a:lnTo>
                  <a:lnTo>
                    <a:pt x="3433064" y="59817"/>
                  </a:lnTo>
                  <a:close/>
                </a:path>
                <a:path w="3807459" h="3424554">
                  <a:moveTo>
                    <a:pt x="3440366" y="2753906"/>
                  </a:moveTo>
                  <a:lnTo>
                    <a:pt x="3440341" y="2753703"/>
                  </a:lnTo>
                  <a:lnTo>
                    <a:pt x="3440303" y="2753906"/>
                  </a:lnTo>
                  <a:close/>
                </a:path>
                <a:path w="3807459" h="3424554">
                  <a:moveTo>
                    <a:pt x="3467404" y="2697365"/>
                  </a:moveTo>
                  <a:lnTo>
                    <a:pt x="3461258" y="2697365"/>
                  </a:lnTo>
                  <a:lnTo>
                    <a:pt x="3461016" y="2697365"/>
                  </a:lnTo>
                  <a:lnTo>
                    <a:pt x="3461512" y="2698165"/>
                  </a:lnTo>
                  <a:lnTo>
                    <a:pt x="3461893" y="2699207"/>
                  </a:lnTo>
                  <a:lnTo>
                    <a:pt x="3463175" y="2698775"/>
                  </a:lnTo>
                  <a:lnTo>
                    <a:pt x="3467138" y="2697454"/>
                  </a:lnTo>
                  <a:lnTo>
                    <a:pt x="3467404" y="2697365"/>
                  </a:lnTo>
                  <a:close/>
                </a:path>
                <a:path w="3807459" h="3424554">
                  <a:moveTo>
                    <a:pt x="3473958" y="2695181"/>
                  </a:moveTo>
                  <a:lnTo>
                    <a:pt x="3473881" y="2694990"/>
                  </a:lnTo>
                  <a:lnTo>
                    <a:pt x="3473323" y="2693441"/>
                  </a:lnTo>
                  <a:lnTo>
                    <a:pt x="3473196" y="2692971"/>
                  </a:lnTo>
                  <a:lnTo>
                    <a:pt x="3472942" y="2692527"/>
                  </a:lnTo>
                  <a:lnTo>
                    <a:pt x="3470910" y="2689250"/>
                  </a:lnTo>
                  <a:lnTo>
                    <a:pt x="3470402" y="2688577"/>
                  </a:lnTo>
                  <a:lnTo>
                    <a:pt x="3467608" y="2685669"/>
                  </a:lnTo>
                  <a:lnTo>
                    <a:pt x="3467227" y="2685453"/>
                  </a:lnTo>
                  <a:lnTo>
                    <a:pt x="3463417" y="2682697"/>
                  </a:lnTo>
                  <a:lnTo>
                    <a:pt x="3426333" y="2670289"/>
                  </a:lnTo>
                  <a:lnTo>
                    <a:pt x="3374644" y="2660777"/>
                  </a:lnTo>
                  <a:lnTo>
                    <a:pt x="3372612" y="2673261"/>
                  </a:lnTo>
                  <a:lnTo>
                    <a:pt x="3390392" y="2676093"/>
                  </a:lnTo>
                  <a:lnTo>
                    <a:pt x="3407918" y="2679306"/>
                  </a:lnTo>
                  <a:lnTo>
                    <a:pt x="3449320" y="2690063"/>
                  </a:lnTo>
                  <a:lnTo>
                    <a:pt x="3460610" y="2696705"/>
                  </a:lnTo>
                  <a:lnTo>
                    <a:pt x="3469411" y="2696705"/>
                  </a:lnTo>
                  <a:lnTo>
                    <a:pt x="3470605" y="2696299"/>
                  </a:lnTo>
                  <a:lnTo>
                    <a:pt x="3473958" y="2695181"/>
                  </a:lnTo>
                  <a:close/>
                </a:path>
                <a:path w="3807459" h="3424554">
                  <a:moveTo>
                    <a:pt x="3498088" y="2774810"/>
                  </a:moveTo>
                  <a:lnTo>
                    <a:pt x="3453638" y="2763583"/>
                  </a:lnTo>
                  <a:lnTo>
                    <a:pt x="3443706" y="2758490"/>
                  </a:lnTo>
                  <a:lnTo>
                    <a:pt x="3442868" y="2757868"/>
                  </a:lnTo>
                  <a:lnTo>
                    <a:pt x="3442754" y="2757741"/>
                  </a:lnTo>
                  <a:lnTo>
                    <a:pt x="3442208" y="2757170"/>
                  </a:lnTo>
                  <a:lnTo>
                    <a:pt x="3441839" y="2756789"/>
                  </a:lnTo>
                  <a:lnTo>
                    <a:pt x="3441420" y="2756103"/>
                  </a:lnTo>
                  <a:lnTo>
                    <a:pt x="3440950" y="2755354"/>
                  </a:lnTo>
                  <a:lnTo>
                    <a:pt x="3440722" y="2754693"/>
                  </a:lnTo>
                  <a:lnTo>
                    <a:pt x="3440506" y="2754058"/>
                  </a:lnTo>
                  <a:lnTo>
                    <a:pt x="3440557" y="2754998"/>
                  </a:lnTo>
                  <a:lnTo>
                    <a:pt x="3440455" y="2753931"/>
                  </a:lnTo>
                  <a:lnTo>
                    <a:pt x="3440506" y="2754058"/>
                  </a:lnTo>
                  <a:lnTo>
                    <a:pt x="3440455" y="2753068"/>
                  </a:lnTo>
                  <a:lnTo>
                    <a:pt x="3440379" y="2753703"/>
                  </a:lnTo>
                  <a:lnTo>
                    <a:pt x="3440366" y="2753906"/>
                  </a:lnTo>
                  <a:lnTo>
                    <a:pt x="3440392" y="2754058"/>
                  </a:lnTo>
                  <a:lnTo>
                    <a:pt x="3440303" y="2753906"/>
                  </a:lnTo>
                  <a:lnTo>
                    <a:pt x="3440328" y="2753537"/>
                  </a:lnTo>
                  <a:lnTo>
                    <a:pt x="3440379" y="2752839"/>
                  </a:lnTo>
                  <a:lnTo>
                    <a:pt x="3440353" y="2753614"/>
                  </a:lnTo>
                  <a:lnTo>
                    <a:pt x="3440430" y="2752509"/>
                  </a:lnTo>
                  <a:lnTo>
                    <a:pt x="3440557" y="2752191"/>
                  </a:lnTo>
                  <a:lnTo>
                    <a:pt x="3440455" y="2753068"/>
                  </a:lnTo>
                  <a:lnTo>
                    <a:pt x="3440684" y="2751874"/>
                  </a:lnTo>
                  <a:lnTo>
                    <a:pt x="3440938" y="2751239"/>
                  </a:lnTo>
                  <a:lnTo>
                    <a:pt x="3442246" y="2748038"/>
                  </a:lnTo>
                  <a:lnTo>
                    <a:pt x="3442500" y="2747416"/>
                  </a:lnTo>
                  <a:lnTo>
                    <a:pt x="3442843" y="2746895"/>
                  </a:lnTo>
                  <a:lnTo>
                    <a:pt x="3445637" y="2742781"/>
                  </a:lnTo>
                  <a:lnTo>
                    <a:pt x="3450463" y="2736989"/>
                  </a:lnTo>
                  <a:lnTo>
                    <a:pt x="3454019" y="2733179"/>
                  </a:lnTo>
                  <a:lnTo>
                    <a:pt x="3444621" y="2724581"/>
                  </a:lnTo>
                  <a:lnTo>
                    <a:pt x="3441065" y="2728391"/>
                  </a:lnTo>
                  <a:lnTo>
                    <a:pt x="3435858" y="2734602"/>
                  </a:lnTo>
                  <a:lnTo>
                    <a:pt x="3431286" y="2741320"/>
                  </a:lnTo>
                  <a:lnTo>
                    <a:pt x="3431159" y="2741701"/>
                  </a:lnTo>
                  <a:lnTo>
                    <a:pt x="3430905" y="2742107"/>
                  </a:lnTo>
                  <a:lnTo>
                    <a:pt x="3428619" y="2747721"/>
                  </a:lnTo>
                  <a:lnTo>
                    <a:pt x="3428238" y="2749004"/>
                  </a:lnTo>
                  <a:lnTo>
                    <a:pt x="3427857" y="2751671"/>
                  </a:lnTo>
                  <a:lnTo>
                    <a:pt x="3427742" y="2753449"/>
                  </a:lnTo>
                  <a:lnTo>
                    <a:pt x="3428060" y="2756789"/>
                  </a:lnTo>
                  <a:lnTo>
                    <a:pt x="3428238" y="2757462"/>
                  </a:lnTo>
                  <a:lnTo>
                    <a:pt x="3429127" y="2760027"/>
                  </a:lnTo>
                  <a:lnTo>
                    <a:pt x="3429254" y="2760497"/>
                  </a:lnTo>
                  <a:lnTo>
                    <a:pt x="3435223" y="2768015"/>
                  </a:lnTo>
                  <a:lnTo>
                    <a:pt x="3438398" y="2770301"/>
                  </a:lnTo>
                  <a:lnTo>
                    <a:pt x="3475990" y="2783128"/>
                  </a:lnTo>
                  <a:lnTo>
                    <a:pt x="3495802" y="2787307"/>
                  </a:lnTo>
                  <a:lnTo>
                    <a:pt x="3498088" y="2774810"/>
                  </a:lnTo>
                  <a:close/>
                </a:path>
                <a:path w="3807459" h="3424554">
                  <a:moveTo>
                    <a:pt x="3606165" y="49911"/>
                  </a:moveTo>
                  <a:lnTo>
                    <a:pt x="3596817" y="44704"/>
                  </a:lnTo>
                  <a:lnTo>
                    <a:pt x="3595903" y="44196"/>
                  </a:lnTo>
                  <a:lnTo>
                    <a:pt x="3580917" y="35852"/>
                  </a:lnTo>
                  <a:lnTo>
                    <a:pt x="3580917" y="50355"/>
                  </a:lnTo>
                  <a:lnTo>
                    <a:pt x="3572599" y="55448"/>
                  </a:lnTo>
                  <a:lnTo>
                    <a:pt x="3572408" y="45631"/>
                  </a:lnTo>
                  <a:lnTo>
                    <a:pt x="3580917" y="50355"/>
                  </a:lnTo>
                  <a:lnTo>
                    <a:pt x="3580917" y="35852"/>
                  </a:lnTo>
                  <a:lnTo>
                    <a:pt x="3519551" y="1651"/>
                  </a:lnTo>
                  <a:lnTo>
                    <a:pt x="3516503" y="0"/>
                  </a:lnTo>
                  <a:lnTo>
                    <a:pt x="3512566" y="1143"/>
                  </a:lnTo>
                  <a:lnTo>
                    <a:pt x="3510915" y="4191"/>
                  </a:lnTo>
                  <a:lnTo>
                    <a:pt x="3509137" y="7239"/>
                  </a:lnTo>
                  <a:lnTo>
                    <a:pt x="3510280" y="11049"/>
                  </a:lnTo>
                  <a:lnTo>
                    <a:pt x="3513328" y="12827"/>
                  </a:lnTo>
                  <a:lnTo>
                    <a:pt x="3569919" y="44259"/>
                  </a:lnTo>
                  <a:lnTo>
                    <a:pt x="3470783" y="46355"/>
                  </a:lnTo>
                  <a:lnTo>
                    <a:pt x="3471164" y="59055"/>
                  </a:lnTo>
                  <a:lnTo>
                    <a:pt x="3570135" y="56959"/>
                  </a:lnTo>
                  <a:lnTo>
                    <a:pt x="3514979" y="90678"/>
                  </a:lnTo>
                  <a:lnTo>
                    <a:pt x="3511931" y="92583"/>
                  </a:lnTo>
                  <a:lnTo>
                    <a:pt x="3511042" y="96393"/>
                  </a:lnTo>
                  <a:lnTo>
                    <a:pt x="3512820" y="99441"/>
                  </a:lnTo>
                  <a:lnTo>
                    <a:pt x="3514725" y="102489"/>
                  </a:lnTo>
                  <a:lnTo>
                    <a:pt x="3518535" y="103378"/>
                  </a:lnTo>
                  <a:lnTo>
                    <a:pt x="3521583" y="101600"/>
                  </a:lnTo>
                  <a:lnTo>
                    <a:pt x="3596805" y="55626"/>
                  </a:lnTo>
                  <a:lnTo>
                    <a:pt x="3606165" y="49911"/>
                  </a:lnTo>
                  <a:close/>
                </a:path>
                <a:path w="3807459" h="3424554">
                  <a:moveTo>
                    <a:pt x="3636010" y="2792361"/>
                  </a:moveTo>
                  <a:lnTo>
                    <a:pt x="3620516" y="2790952"/>
                  </a:lnTo>
                  <a:lnTo>
                    <a:pt x="3573399" y="2785910"/>
                  </a:lnTo>
                  <a:lnTo>
                    <a:pt x="3551682" y="2783268"/>
                  </a:lnTo>
                  <a:lnTo>
                    <a:pt x="3535426" y="2781008"/>
                  </a:lnTo>
                  <a:lnTo>
                    <a:pt x="3533648" y="2793593"/>
                  </a:lnTo>
                  <a:lnTo>
                    <a:pt x="3549904" y="2795841"/>
                  </a:lnTo>
                  <a:lnTo>
                    <a:pt x="3571875" y="2798521"/>
                  </a:lnTo>
                  <a:lnTo>
                    <a:pt x="3619246" y="2803588"/>
                  </a:lnTo>
                  <a:lnTo>
                    <a:pt x="3634867" y="2805011"/>
                  </a:lnTo>
                  <a:lnTo>
                    <a:pt x="3636010" y="2792361"/>
                  </a:lnTo>
                  <a:close/>
                </a:path>
                <a:path w="3807459" h="3424554">
                  <a:moveTo>
                    <a:pt x="3806952" y="2812135"/>
                  </a:moveTo>
                  <a:lnTo>
                    <a:pt x="3797274" y="2805519"/>
                  </a:lnTo>
                  <a:lnTo>
                    <a:pt x="3781818" y="2794952"/>
                  </a:lnTo>
                  <a:lnTo>
                    <a:pt x="3781818" y="2810319"/>
                  </a:lnTo>
                  <a:lnTo>
                    <a:pt x="3774465" y="2813926"/>
                  </a:lnTo>
                  <a:lnTo>
                    <a:pt x="3775037" y="2805671"/>
                  </a:lnTo>
                  <a:lnTo>
                    <a:pt x="3781818" y="2810319"/>
                  </a:lnTo>
                  <a:lnTo>
                    <a:pt x="3781818" y="2794952"/>
                  </a:lnTo>
                  <a:lnTo>
                    <a:pt x="3725164" y="2756166"/>
                  </a:lnTo>
                  <a:lnTo>
                    <a:pt x="3722370" y="2754185"/>
                  </a:lnTo>
                  <a:lnTo>
                    <a:pt x="3718433" y="2754922"/>
                  </a:lnTo>
                  <a:lnTo>
                    <a:pt x="3714369" y="2760713"/>
                  </a:lnTo>
                  <a:lnTo>
                    <a:pt x="3715131" y="2764663"/>
                  </a:lnTo>
                  <a:lnTo>
                    <a:pt x="3771430" y="2803194"/>
                  </a:lnTo>
                  <a:lnTo>
                    <a:pt x="3673983" y="2795714"/>
                  </a:lnTo>
                  <a:lnTo>
                    <a:pt x="3672967" y="2808376"/>
                  </a:lnTo>
                  <a:lnTo>
                    <a:pt x="3770503" y="2815869"/>
                  </a:lnTo>
                  <a:lnTo>
                    <a:pt x="3709289" y="2845917"/>
                  </a:lnTo>
                  <a:lnTo>
                    <a:pt x="3708019" y="2849715"/>
                  </a:lnTo>
                  <a:lnTo>
                    <a:pt x="3711067" y="2856014"/>
                  </a:lnTo>
                  <a:lnTo>
                    <a:pt x="3714877" y="2857322"/>
                  </a:lnTo>
                  <a:lnTo>
                    <a:pt x="3798125" y="2816466"/>
                  </a:lnTo>
                  <a:lnTo>
                    <a:pt x="3806952" y="2812135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90786" y="4062095"/>
              <a:ext cx="726440" cy="1105535"/>
            </a:xfrm>
            <a:custGeom>
              <a:avLst/>
              <a:gdLst/>
              <a:ahLst/>
              <a:cxnLst/>
              <a:rect l="l" t="t" r="r" b="b"/>
              <a:pathLst>
                <a:path w="726440" h="1105535">
                  <a:moveTo>
                    <a:pt x="0" y="0"/>
                  </a:moveTo>
                  <a:lnTo>
                    <a:pt x="726186" y="1105407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95461" y="6187871"/>
              <a:ext cx="712470" cy="222885"/>
            </a:xfrm>
            <a:custGeom>
              <a:avLst/>
              <a:gdLst/>
              <a:ahLst/>
              <a:cxnLst/>
              <a:rect l="l" t="t" r="r" b="b"/>
              <a:pathLst>
                <a:path w="712470" h="222885">
                  <a:moveTo>
                    <a:pt x="1016" y="0"/>
                  </a:moveTo>
                  <a:lnTo>
                    <a:pt x="0" y="12661"/>
                  </a:lnTo>
                  <a:lnTo>
                    <a:pt x="101346" y="20193"/>
                  </a:lnTo>
                  <a:lnTo>
                    <a:pt x="102362" y="7531"/>
                  </a:lnTo>
                  <a:lnTo>
                    <a:pt x="1016" y="0"/>
                  </a:lnTo>
                  <a:close/>
                </a:path>
                <a:path w="712470" h="222885">
                  <a:moveTo>
                    <a:pt x="140335" y="10553"/>
                  </a:moveTo>
                  <a:lnTo>
                    <a:pt x="139192" y="23202"/>
                  </a:lnTo>
                  <a:lnTo>
                    <a:pt x="187071" y="27508"/>
                  </a:lnTo>
                  <a:lnTo>
                    <a:pt x="240157" y="33261"/>
                  </a:lnTo>
                  <a:lnTo>
                    <a:pt x="241681" y="20662"/>
                  </a:lnTo>
                  <a:lnTo>
                    <a:pt x="212471" y="17348"/>
                  </a:lnTo>
                  <a:lnTo>
                    <a:pt x="188214" y="14859"/>
                  </a:lnTo>
                  <a:lnTo>
                    <a:pt x="140335" y="10553"/>
                  </a:lnTo>
                  <a:close/>
                </a:path>
                <a:path w="712470" h="222885">
                  <a:moveTo>
                    <a:pt x="366685" y="63193"/>
                  </a:moveTo>
                  <a:lnTo>
                    <a:pt x="367030" y="64096"/>
                  </a:lnTo>
                  <a:lnTo>
                    <a:pt x="368060" y="63754"/>
                  </a:lnTo>
                  <a:lnTo>
                    <a:pt x="367030" y="63754"/>
                  </a:lnTo>
                  <a:lnTo>
                    <a:pt x="366685" y="63193"/>
                  </a:lnTo>
                  <a:close/>
                </a:path>
                <a:path w="712470" h="222885">
                  <a:moveTo>
                    <a:pt x="366395" y="62433"/>
                  </a:moveTo>
                  <a:lnTo>
                    <a:pt x="366685" y="63193"/>
                  </a:lnTo>
                  <a:lnTo>
                    <a:pt x="367030" y="63754"/>
                  </a:lnTo>
                  <a:lnTo>
                    <a:pt x="366395" y="62433"/>
                  </a:lnTo>
                  <a:close/>
                </a:path>
                <a:path w="712470" h="222885">
                  <a:moveTo>
                    <a:pt x="372031" y="62433"/>
                  </a:moveTo>
                  <a:lnTo>
                    <a:pt x="366395" y="62433"/>
                  </a:lnTo>
                  <a:lnTo>
                    <a:pt x="367030" y="63754"/>
                  </a:lnTo>
                  <a:lnTo>
                    <a:pt x="368060" y="63754"/>
                  </a:lnTo>
                  <a:lnTo>
                    <a:pt x="372031" y="62433"/>
                  </a:lnTo>
                  <a:close/>
                </a:path>
                <a:path w="712470" h="222885">
                  <a:moveTo>
                    <a:pt x="375506" y="61277"/>
                  </a:moveTo>
                  <a:lnTo>
                    <a:pt x="365506" y="61277"/>
                  </a:lnTo>
                  <a:lnTo>
                    <a:pt x="366395" y="62357"/>
                  </a:lnTo>
                  <a:lnTo>
                    <a:pt x="366170" y="62357"/>
                  </a:lnTo>
                  <a:lnTo>
                    <a:pt x="366685" y="63193"/>
                  </a:lnTo>
                  <a:lnTo>
                    <a:pt x="366395" y="62433"/>
                  </a:lnTo>
                  <a:lnTo>
                    <a:pt x="372031" y="62433"/>
                  </a:lnTo>
                  <a:lnTo>
                    <a:pt x="372260" y="62357"/>
                  </a:lnTo>
                  <a:lnTo>
                    <a:pt x="366395" y="62357"/>
                  </a:lnTo>
                  <a:lnTo>
                    <a:pt x="365766" y="61700"/>
                  </a:lnTo>
                  <a:lnTo>
                    <a:pt x="374235" y="61700"/>
                  </a:lnTo>
                  <a:lnTo>
                    <a:pt x="375506" y="61277"/>
                  </a:lnTo>
                  <a:close/>
                </a:path>
                <a:path w="712470" h="222885">
                  <a:moveTo>
                    <a:pt x="365506" y="61277"/>
                  </a:moveTo>
                  <a:lnTo>
                    <a:pt x="365766" y="61700"/>
                  </a:lnTo>
                  <a:lnTo>
                    <a:pt x="366395" y="62357"/>
                  </a:lnTo>
                  <a:lnTo>
                    <a:pt x="365506" y="61277"/>
                  </a:lnTo>
                  <a:close/>
                </a:path>
                <a:path w="712470" h="222885">
                  <a:moveTo>
                    <a:pt x="379051" y="59969"/>
                  </a:moveTo>
                  <a:lnTo>
                    <a:pt x="364109" y="59969"/>
                  </a:lnTo>
                  <a:lnTo>
                    <a:pt x="364871" y="60706"/>
                  </a:lnTo>
                  <a:lnTo>
                    <a:pt x="365766" y="61700"/>
                  </a:lnTo>
                  <a:lnTo>
                    <a:pt x="365506" y="61277"/>
                  </a:lnTo>
                  <a:lnTo>
                    <a:pt x="375506" y="61277"/>
                  </a:lnTo>
                  <a:lnTo>
                    <a:pt x="379095" y="60083"/>
                  </a:lnTo>
                  <a:close/>
                </a:path>
                <a:path w="712470" h="222885">
                  <a:moveTo>
                    <a:pt x="364667" y="60553"/>
                  </a:moveTo>
                  <a:lnTo>
                    <a:pt x="364814" y="60706"/>
                  </a:lnTo>
                  <a:lnTo>
                    <a:pt x="364667" y="60553"/>
                  </a:lnTo>
                  <a:close/>
                </a:path>
                <a:path w="712470" h="222885">
                  <a:moveTo>
                    <a:pt x="364109" y="59969"/>
                  </a:moveTo>
                  <a:lnTo>
                    <a:pt x="364667" y="60553"/>
                  </a:lnTo>
                  <a:lnTo>
                    <a:pt x="364871" y="60706"/>
                  </a:lnTo>
                  <a:lnTo>
                    <a:pt x="364109" y="59969"/>
                  </a:lnTo>
                  <a:close/>
                </a:path>
                <a:path w="712470" h="222885">
                  <a:moveTo>
                    <a:pt x="279654" y="25692"/>
                  </a:moveTo>
                  <a:lnTo>
                    <a:pt x="277622" y="38227"/>
                  </a:lnTo>
                  <a:lnTo>
                    <a:pt x="295529" y="41084"/>
                  </a:lnTo>
                  <a:lnTo>
                    <a:pt x="313055" y="44297"/>
                  </a:lnTo>
                  <a:lnTo>
                    <a:pt x="354457" y="55041"/>
                  </a:lnTo>
                  <a:lnTo>
                    <a:pt x="364667" y="60553"/>
                  </a:lnTo>
                  <a:lnTo>
                    <a:pt x="364109" y="59969"/>
                  </a:lnTo>
                  <a:lnTo>
                    <a:pt x="379051" y="59969"/>
                  </a:lnTo>
                  <a:lnTo>
                    <a:pt x="378460" y="58420"/>
                  </a:lnTo>
                  <a:lnTo>
                    <a:pt x="378333" y="57962"/>
                  </a:lnTo>
                  <a:lnTo>
                    <a:pt x="372364" y="50431"/>
                  </a:lnTo>
                  <a:lnTo>
                    <a:pt x="368554" y="47688"/>
                  </a:lnTo>
                  <a:lnTo>
                    <a:pt x="331343" y="35267"/>
                  </a:lnTo>
                  <a:lnTo>
                    <a:pt x="297561" y="28536"/>
                  </a:lnTo>
                  <a:lnTo>
                    <a:pt x="279654" y="25692"/>
                  </a:lnTo>
                  <a:close/>
                </a:path>
                <a:path w="712470" h="222885">
                  <a:moveTo>
                    <a:pt x="349758" y="89509"/>
                  </a:moveTo>
                  <a:lnTo>
                    <a:pt x="346202" y="93472"/>
                  </a:lnTo>
                  <a:lnTo>
                    <a:pt x="340995" y="99593"/>
                  </a:lnTo>
                  <a:lnTo>
                    <a:pt x="336423" y="106299"/>
                  </a:lnTo>
                  <a:lnTo>
                    <a:pt x="336296" y="106692"/>
                  </a:lnTo>
                  <a:lnTo>
                    <a:pt x="336042" y="107086"/>
                  </a:lnTo>
                  <a:lnTo>
                    <a:pt x="333756" y="112712"/>
                  </a:lnTo>
                  <a:lnTo>
                    <a:pt x="333375" y="113982"/>
                  </a:lnTo>
                  <a:lnTo>
                    <a:pt x="332994" y="116649"/>
                  </a:lnTo>
                  <a:lnTo>
                    <a:pt x="332905" y="118630"/>
                  </a:lnTo>
                  <a:lnTo>
                    <a:pt x="333006" y="119684"/>
                  </a:lnTo>
                  <a:lnTo>
                    <a:pt x="333121" y="121805"/>
                  </a:lnTo>
                  <a:lnTo>
                    <a:pt x="333375" y="122237"/>
                  </a:lnTo>
                  <a:lnTo>
                    <a:pt x="334137" y="124815"/>
                  </a:lnTo>
                  <a:lnTo>
                    <a:pt x="334264" y="125349"/>
                  </a:lnTo>
                  <a:lnTo>
                    <a:pt x="334772" y="126339"/>
                  </a:lnTo>
                  <a:lnTo>
                    <a:pt x="336804" y="129628"/>
                  </a:lnTo>
                  <a:lnTo>
                    <a:pt x="337185" y="129971"/>
                  </a:lnTo>
                  <a:lnTo>
                    <a:pt x="339598" y="132359"/>
                  </a:lnTo>
                  <a:lnTo>
                    <a:pt x="381000" y="148120"/>
                  </a:lnTo>
                  <a:lnTo>
                    <a:pt x="400812" y="152285"/>
                  </a:lnTo>
                  <a:lnTo>
                    <a:pt x="403098" y="139788"/>
                  </a:lnTo>
                  <a:lnTo>
                    <a:pt x="399796" y="139179"/>
                  </a:lnTo>
                  <a:lnTo>
                    <a:pt x="384175" y="135813"/>
                  </a:lnTo>
                  <a:lnTo>
                    <a:pt x="348716" y="123380"/>
                  </a:lnTo>
                  <a:lnTo>
                    <a:pt x="347853" y="122732"/>
                  </a:lnTo>
                  <a:lnTo>
                    <a:pt x="347382" y="122161"/>
                  </a:lnTo>
                  <a:lnTo>
                    <a:pt x="347091" y="122161"/>
                  </a:lnTo>
                  <a:lnTo>
                    <a:pt x="346366" y="121208"/>
                  </a:lnTo>
                  <a:lnTo>
                    <a:pt x="346202" y="121208"/>
                  </a:lnTo>
                  <a:lnTo>
                    <a:pt x="345694" y="119989"/>
                  </a:lnTo>
                  <a:lnTo>
                    <a:pt x="345487" y="118884"/>
                  </a:lnTo>
                  <a:lnTo>
                    <a:pt x="345567" y="117322"/>
                  </a:lnTo>
                  <a:lnTo>
                    <a:pt x="345948" y="116217"/>
                  </a:lnTo>
                  <a:lnTo>
                    <a:pt x="346088" y="116217"/>
                  </a:lnTo>
                  <a:lnTo>
                    <a:pt x="347383" y="113030"/>
                  </a:lnTo>
                  <a:lnTo>
                    <a:pt x="347218" y="113030"/>
                  </a:lnTo>
                  <a:lnTo>
                    <a:pt x="347853" y="111874"/>
                  </a:lnTo>
                  <a:lnTo>
                    <a:pt x="347997" y="111874"/>
                  </a:lnTo>
                  <a:lnTo>
                    <a:pt x="350774" y="107759"/>
                  </a:lnTo>
                  <a:lnTo>
                    <a:pt x="355473" y="102069"/>
                  </a:lnTo>
                  <a:lnTo>
                    <a:pt x="359156" y="98107"/>
                  </a:lnTo>
                  <a:lnTo>
                    <a:pt x="349758" y="89509"/>
                  </a:lnTo>
                  <a:close/>
                </a:path>
                <a:path w="712470" h="222885">
                  <a:moveTo>
                    <a:pt x="347853" y="122732"/>
                  </a:moveTo>
                  <a:lnTo>
                    <a:pt x="348615" y="123380"/>
                  </a:lnTo>
                  <a:lnTo>
                    <a:pt x="348296" y="123065"/>
                  </a:lnTo>
                  <a:lnTo>
                    <a:pt x="347853" y="122732"/>
                  </a:lnTo>
                  <a:close/>
                </a:path>
                <a:path w="712470" h="222885">
                  <a:moveTo>
                    <a:pt x="348296" y="123065"/>
                  </a:moveTo>
                  <a:lnTo>
                    <a:pt x="348615" y="123380"/>
                  </a:lnTo>
                  <a:lnTo>
                    <a:pt x="348296" y="123065"/>
                  </a:lnTo>
                  <a:close/>
                </a:path>
                <a:path w="712470" h="222885">
                  <a:moveTo>
                    <a:pt x="347960" y="122732"/>
                  </a:moveTo>
                  <a:lnTo>
                    <a:pt x="348296" y="123065"/>
                  </a:lnTo>
                  <a:lnTo>
                    <a:pt x="347960" y="122732"/>
                  </a:lnTo>
                  <a:close/>
                </a:path>
                <a:path w="712470" h="222885">
                  <a:moveTo>
                    <a:pt x="346202" y="120992"/>
                  </a:moveTo>
                  <a:lnTo>
                    <a:pt x="347091" y="122161"/>
                  </a:lnTo>
                  <a:lnTo>
                    <a:pt x="346636" y="121422"/>
                  </a:lnTo>
                  <a:lnTo>
                    <a:pt x="346202" y="120992"/>
                  </a:lnTo>
                  <a:close/>
                </a:path>
                <a:path w="712470" h="222885">
                  <a:moveTo>
                    <a:pt x="346636" y="121422"/>
                  </a:moveTo>
                  <a:lnTo>
                    <a:pt x="347091" y="122161"/>
                  </a:lnTo>
                  <a:lnTo>
                    <a:pt x="347382" y="122161"/>
                  </a:lnTo>
                  <a:lnTo>
                    <a:pt x="346636" y="121422"/>
                  </a:lnTo>
                  <a:close/>
                </a:path>
                <a:path w="712470" h="222885">
                  <a:moveTo>
                    <a:pt x="346371" y="120992"/>
                  </a:moveTo>
                  <a:lnTo>
                    <a:pt x="346202" y="120992"/>
                  </a:lnTo>
                  <a:lnTo>
                    <a:pt x="346636" y="121422"/>
                  </a:lnTo>
                  <a:lnTo>
                    <a:pt x="346371" y="120992"/>
                  </a:lnTo>
                  <a:close/>
                </a:path>
                <a:path w="712470" h="222885">
                  <a:moveTo>
                    <a:pt x="345688" y="119882"/>
                  </a:moveTo>
                  <a:lnTo>
                    <a:pt x="345807" y="120261"/>
                  </a:lnTo>
                  <a:lnTo>
                    <a:pt x="346202" y="121208"/>
                  </a:lnTo>
                  <a:lnTo>
                    <a:pt x="345922" y="120261"/>
                  </a:lnTo>
                  <a:lnTo>
                    <a:pt x="345688" y="119882"/>
                  </a:lnTo>
                  <a:close/>
                </a:path>
                <a:path w="712470" h="222885">
                  <a:moveTo>
                    <a:pt x="345922" y="120261"/>
                  </a:moveTo>
                  <a:lnTo>
                    <a:pt x="346202" y="121208"/>
                  </a:lnTo>
                  <a:lnTo>
                    <a:pt x="346366" y="121208"/>
                  </a:lnTo>
                  <a:lnTo>
                    <a:pt x="346202" y="120992"/>
                  </a:lnTo>
                  <a:lnTo>
                    <a:pt x="346371" y="120992"/>
                  </a:lnTo>
                  <a:lnTo>
                    <a:pt x="345922" y="120261"/>
                  </a:lnTo>
                  <a:close/>
                </a:path>
                <a:path w="712470" h="222885">
                  <a:moveTo>
                    <a:pt x="345665" y="119394"/>
                  </a:moveTo>
                  <a:lnTo>
                    <a:pt x="345754" y="119989"/>
                  </a:lnTo>
                  <a:lnTo>
                    <a:pt x="345922" y="120261"/>
                  </a:lnTo>
                  <a:lnTo>
                    <a:pt x="345665" y="119394"/>
                  </a:lnTo>
                  <a:close/>
                </a:path>
                <a:path w="712470" h="222885">
                  <a:moveTo>
                    <a:pt x="345469" y="118730"/>
                  </a:moveTo>
                  <a:lnTo>
                    <a:pt x="345582" y="119394"/>
                  </a:lnTo>
                  <a:lnTo>
                    <a:pt x="345688" y="119882"/>
                  </a:lnTo>
                  <a:lnTo>
                    <a:pt x="345665" y="119394"/>
                  </a:lnTo>
                  <a:lnTo>
                    <a:pt x="345469" y="118730"/>
                  </a:lnTo>
                  <a:close/>
                </a:path>
                <a:path w="712470" h="222885">
                  <a:moveTo>
                    <a:pt x="345637" y="119684"/>
                  </a:moveTo>
                  <a:lnTo>
                    <a:pt x="345667" y="119848"/>
                  </a:lnTo>
                  <a:lnTo>
                    <a:pt x="345637" y="119684"/>
                  </a:lnTo>
                  <a:close/>
                </a:path>
                <a:path w="712470" h="222885">
                  <a:moveTo>
                    <a:pt x="345601" y="118038"/>
                  </a:moveTo>
                  <a:lnTo>
                    <a:pt x="345515" y="118884"/>
                  </a:lnTo>
                  <a:lnTo>
                    <a:pt x="345665" y="119394"/>
                  </a:lnTo>
                  <a:lnTo>
                    <a:pt x="345601" y="118038"/>
                  </a:lnTo>
                  <a:close/>
                </a:path>
                <a:path w="712470" h="222885">
                  <a:moveTo>
                    <a:pt x="345463" y="118758"/>
                  </a:moveTo>
                  <a:close/>
                </a:path>
                <a:path w="712470" h="222885">
                  <a:moveTo>
                    <a:pt x="345575" y="117500"/>
                  </a:moveTo>
                  <a:lnTo>
                    <a:pt x="345469" y="118730"/>
                  </a:lnTo>
                  <a:lnTo>
                    <a:pt x="345565" y="118224"/>
                  </a:lnTo>
                  <a:lnTo>
                    <a:pt x="345575" y="117500"/>
                  </a:lnTo>
                  <a:close/>
                </a:path>
                <a:path w="712470" h="222885">
                  <a:moveTo>
                    <a:pt x="345460" y="118630"/>
                  </a:moveTo>
                  <a:close/>
                </a:path>
                <a:path w="712470" h="222885">
                  <a:moveTo>
                    <a:pt x="345824" y="116867"/>
                  </a:moveTo>
                  <a:lnTo>
                    <a:pt x="345701" y="117170"/>
                  </a:lnTo>
                  <a:lnTo>
                    <a:pt x="345601" y="118038"/>
                  </a:lnTo>
                  <a:lnTo>
                    <a:pt x="345824" y="116867"/>
                  </a:lnTo>
                  <a:close/>
                </a:path>
                <a:path w="712470" h="222885">
                  <a:moveTo>
                    <a:pt x="345567" y="117322"/>
                  </a:moveTo>
                  <a:lnTo>
                    <a:pt x="345552" y="117500"/>
                  </a:lnTo>
                  <a:lnTo>
                    <a:pt x="345567" y="117322"/>
                  </a:lnTo>
                  <a:close/>
                </a:path>
                <a:path w="712470" h="222885">
                  <a:moveTo>
                    <a:pt x="345948" y="116217"/>
                  </a:moveTo>
                  <a:lnTo>
                    <a:pt x="345574" y="117481"/>
                  </a:lnTo>
                  <a:lnTo>
                    <a:pt x="345824" y="116867"/>
                  </a:lnTo>
                  <a:lnTo>
                    <a:pt x="345948" y="116217"/>
                  </a:lnTo>
                  <a:close/>
                </a:path>
                <a:path w="712470" h="222885">
                  <a:moveTo>
                    <a:pt x="345619" y="117322"/>
                  </a:moveTo>
                  <a:lnTo>
                    <a:pt x="345574" y="117475"/>
                  </a:lnTo>
                  <a:lnTo>
                    <a:pt x="345619" y="117322"/>
                  </a:lnTo>
                  <a:close/>
                </a:path>
                <a:path w="712470" h="222885">
                  <a:moveTo>
                    <a:pt x="346088" y="116217"/>
                  </a:moveTo>
                  <a:lnTo>
                    <a:pt x="345948" y="116217"/>
                  </a:lnTo>
                  <a:lnTo>
                    <a:pt x="345824" y="116867"/>
                  </a:lnTo>
                  <a:lnTo>
                    <a:pt x="346088" y="116217"/>
                  </a:lnTo>
                  <a:close/>
                </a:path>
                <a:path w="712470" h="222885">
                  <a:moveTo>
                    <a:pt x="347853" y="111874"/>
                  </a:moveTo>
                  <a:lnTo>
                    <a:pt x="347218" y="113030"/>
                  </a:lnTo>
                  <a:lnTo>
                    <a:pt x="347633" y="112413"/>
                  </a:lnTo>
                  <a:lnTo>
                    <a:pt x="347853" y="111874"/>
                  </a:lnTo>
                  <a:close/>
                </a:path>
                <a:path w="712470" h="222885">
                  <a:moveTo>
                    <a:pt x="347633" y="112413"/>
                  </a:moveTo>
                  <a:lnTo>
                    <a:pt x="347218" y="113030"/>
                  </a:lnTo>
                  <a:lnTo>
                    <a:pt x="347383" y="113030"/>
                  </a:lnTo>
                  <a:lnTo>
                    <a:pt x="347633" y="112413"/>
                  </a:lnTo>
                  <a:close/>
                </a:path>
                <a:path w="712470" h="222885">
                  <a:moveTo>
                    <a:pt x="347997" y="111874"/>
                  </a:moveTo>
                  <a:lnTo>
                    <a:pt x="347853" y="111874"/>
                  </a:lnTo>
                  <a:lnTo>
                    <a:pt x="347633" y="112413"/>
                  </a:lnTo>
                  <a:lnTo>
                    <a:pt x="347997" y="111874"/>
                  </a:lnTo>
                  <a:close/>
                </a:path>
                <a:path w="712470" h="222885">
                  <a:moveTo>
                    <a:pt x="440436" y="145986"/>
                  </a:moveTo>
                  <a:lnTo>
                    <a:pt x="477012" y="163512"/>
                  </a:lnTo>
                  <a:lnTo>
                    <a:pt x="524383" y="168567"/>
                  </a:lnTo>
                  <a:lnTo>
                    <a:pt x="539877" y="169989"/>
                  </a:lnTo>
                  <a:lnTo>
                    <a:pt x="541020" y="157340"/>
                  </a:lnTo>
                  <a:lnTo>
                    <a:pt x="525653" y="155930"/>
                  </a:lnTo>
                  <a:lnTo>
                    <a:pt x="478536" y="150901"/>
                  </a:lnTo>
                  <a:lnTo>
                    <a:pt x="456819" y="148247"/>
                  </a:lnTo>
                  <a:lnTo>
                    <a:pt x="440436" y="145986"/>
                  </a:lnTo>
                  <a:close/>
                </a:path>
                <a:path w="712470" h="222885">
                  <a:moveTo>
                    <a:pt x="675665" y="180849"/>
                  </a:moveTo>
                  <a:lnTo>
                    <a:pt x="614426" y="210896"/>
                  </a:lnTo>
                  <a:lnTo>
                    <a:pt x="613156" y="214706"/>
                  </a:lnTo>
                  <a:lnTo>
                    <a:pt x="616204" y="221005"/>
                  </a:lnTo>
                  <a:lnTo>
                    <a:pt x="620014" y="222300"/>
                  </a:lnTo>
                  <a:lnTo>
                    <a:pt x="703268" y="181444"/>
                  </a:lnTo>
                  <a:lnTo>
                    <a:pt x="695960" y="181444"/>
                  </a:lnTo>
                  <a:lnTo>
                    <a:pt x="695477" y="181114"/>
                  </a:lnTo>
                  <a:lnTo>
                    <a:pt x="679323" y="181114"/>
                  </a:lnTo>
                  <a:lnTo>
                    <a:pt x="675665" y="180849"/>
                  </a:lnTo>
                  <a:close/>
                </a:path>
                <a:path w="712470" h="222885">
                  <a:moveTo>
                    <a:pt x="696722" y="170510"/>
                  </a:moveTo>
                  <a:lnTo>
                    <a:pt x="686977" y="175294"/>
                  </a:lnTo>
                  <a:lnTo>
                    <a:pt x="695960" y="181444"/>
                  </a:lnTo>
                  <a:lnTo>
                    <a:pt x="696722" y="170510"/>
                  </a:lnTo>
                  <a:close/>
                </a:path>
                <a:path w="712470" h="222885">
                  <a:moveTo>
                    <a:pt x="702438" y="170510"/>
                  </a:moveTo>
                  <a:lnTo>
                    <a:pt x="696722" y="170510"/>
                  </a:lnTo>
                  <a:lnTo>
                    <a:pt x="695960" y="181444"/>
                  </a:lnTo>
                  <a:lnTo>
                    <a:pt x="703268" y="181444"/>
                  </a:lnTo>
                  <a:lnTo>
                    <a:pt x="712089" y="177114"/>
                  </a:lnTo>
                  <a:lnTo>
                    <a:pt x="702438" y="170510"/>
                  </a:lnTo>
                  <a:close/>
                </a:path>
                <a:path w="712470" h="222885">
                  <a:moveTo>
                    <a:pt x="679472" y="178979"/>
                  </a:moveTo>
                  <a:lnTo>
                    <a:pt x="675665" y="180849"/>
                  </a:lnTo>
                  <a:lnTo>
                    <a:pt x="679323" y="181114"/>
                  </a:lnTo>
                  <a:lnTo>
                    <a:pt x="679472" y="178979"/>
                  </a:lnTo>
                  <a:close/>
                </a:path>
                <a:path w="712470" h="222885">
                  <a:moveTo>
                    <a:pt x="686977" y="175294"/>
                  </a:moveTo>
                  <a:lnTo>
                    <a:pt x="679472" y="178979"/>
                  </a:lnTo>
                  <a:lnTo>
                    <a:pt x="679323" y="181114"/>
                  </a:lnTo>
                  <a:lnTo>
                    <a:pt x="695477" y="181114"/>
                  </a:lnTo>
                  <a:lnTo>
                    <a:pt x="686977" y="175294"/>
                  </a:lnTo>
                  <a:close/>
                </a:path>
                <a:path w="712470" h="222885">
                  <a:moveTo>
                    <a:pt x="578993" y="160693"/>
                  </a:moveTo>
                  <a:lnTo>
                    <a:pt x="577977" y="173355"/>
                  </a:lnTo>
                  <a:lnTo>
                    <a:pt x="675665" y="180849"/>
                  </a:lnTo>
                  <a:lnTo>
                    <a:pt x="679472" y="178979"/>
                  </a:lnTo>
                  <a:lnTo>
                    <a:pt x="680063" y="170561"/>
                  </a:lnTo>
                  <a:lnTo>
                    <a:pt x="676581" y="168177"/>
                  </a:lnTo>
                  <a:lnTo>
                    <a:pt x="578993" y="160693"/>
                  </a:lnTo>
                  <a:close/>
                </a:path>
                <a:path w="712470" h="222885">
                  <a:moveTo>
                    <a:pt x="627507" y="119164"/>
                  </a:moveTo>
                  <a:lnTo>
                    <a:pt x="623570" y="119913"/>
                  </a:lnTo>
                  <a:lnTo>
                    <a:pt x="619506" y="125691"/>
                  </a:lnTo>
                  <a:lnTo>
                    <a:pt x="620268" y="129654"/>
                  </a:lnTo>
                  <a:lnTo>
                    <a:pt x="623189" y="131622"/>
                  </a:lnTo>
                  <a:lnTo>
                    <a:pt x="676581" y="168177"/>
                  </a:lnTo>
                  <a:lnTo>
                    <a:pt x="680212" y="168440"/>
                  </a:lnTo>
                  <a:lnTo>
                    <a:pt x="680063" y="170561"/>
                  </a:lnTo>
                  <a:lnTo>
                    <a:pt x="686977" y="175294"/>
                  </a:lnTo>
                  <a:lnTo>
                    <a:pt x="696722" y="170510"/>
                  </a:lnTo>
                  <a:lnTo>
                    <a:pt x="702438" y="170510"/>
                  </a:lnTo>
                  <a:lnTo>
                    <a:pt x="630301" y="121145"/>
                  </a:lnTo>
                  <a:lnTo>
                    <a:pt x="627507" y="119164"/>
                  </a:lnTo>
                  <a:close/>
                </a:path>
                <a:path w="712470" h="222885">
                  <a:moveTo>
                    <a:pt x="676581" y="168177"/>
                  </a:moveTo>
                  <a:lnTo>
                    <a:pt x="680063" y="170561"/>
                  </a:lnTo>
                  <a:lnTo>
                    <a:pt x="680212" y="168440"/>
                  </a:lnTo>
                  <a:lnTo>
                    <a:pt x="676581" y="168177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1393"/>
            <a:ext cx="52724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Giải thuật</a:t>
            </a:r>
            <a:r>
              <a:rPr sz="4400" spc="-35" dirty="0"/>
              <a:t> </a:t>
            </a:r>
            <a:r>
              <a:rPr sz="4400" spc="-5" dirty="0"/>
              <a:t>FP-Growth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548876" y="1828368"/>
            <a:ext cx="142367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245"/>
              </a:spcBef>
            </a:pPr>
            <a:r>
              <a:rPr sz="3600" spc="-5" dirty="0">
                <a:latin typeface="Times New Roman"/>
                <a:cs typeface="Times New Roman"/>
              </a:rPr>
              <a:t>{}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6343" y="2660726"/>
            <a:ext cx="87947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50"/>
              </a:spcBef>
            </a:pPr>
            <a:r>
              <a:rPr sz="3600" i="1" spc="-5" dirty="0">
                <a:latin typeface="Times New Roman"/>
                <a:cs typeface="Times New Roman"/>
              </a:rPr>
              <a:t>K:3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5891" y="2475229"/>
            <a:ext cx="464820" cy="186055"/>
          </a:xfrm>
          <a:custGeom>
            <a:avLst/>
            <a:gdLst/>
            <a:ahLst/>
            <a:cxnLst/>
            <a:rect l="l" t="t" r="r" b="b"/>
            <a:pathLst>
              <a:path w="464820" h="186055">
                <a:moveTo>
                  <a:pt x="464565" y="0"/>
                </a:moveTo>
                <a:lnTo>
                  <a:pt x="0" y="185547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12148" y="3415233"/>
            <a:ext cx="85026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E:3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32772" y="3301238"/>
            <a:ext cx="1850389" cy="2519680"/>
            <a:chOff x="9232772" y="3301238"/>
            <a:chExt cx="1850389" cy="2519680"/>
          </a:xfrm>
        </p:grpSpPr>
        <p:sp>
          <p:nvSpPr>
            <p:cNvPr id="8" name="object 8"/>
            <p:cNvSpPr/>
            <p:nvPr/>
          </p:nvSpPr>
          <p:spPr>
            <a:xfrm>
              <a:off x="9239122" y="3307588"/>
              <a:ext cx="556895" cy="107950"/>
            </a:xfrm>
            <a:custGeom>
              <a:avLst/>
              <a:gdLst/>
              <a:ahLst/>
              <a:cxnLst/>
              <a:rect l="l" t="t" r="r" b="b"/>
              <a:pathLst>
                <a:path w="556895" h="107950">
                  <a:moveTo>
                    <a:pt x="556768" y="0"/>
                  </a:moveTo>
                  <a:lnTo>
                    <a:pt x="0" y="107696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73564" y="5167553"/>
              <a:ext cx="1603375" cy="647065"/>
            </a:xfrm>
            <a:custGeom>
              <a:avLst/>
              <a:gdLst/>
              <a:ahLst/>
              <a:cxnLst/>
              <a:rect l="l" t="t" r="r" b="b"/>
              <a:pathLst>
                <a:path w="1603375" h="647064">
                  <a:moveTo>
                    <a:pt x="0" y="646861"/>
                  </a:moveTo>
                  <a:lnTo>
                    <a:pt x="1603121" y="646861"/>
                  </a:lnTo>
                  <a:lnTo>
                    <a:pt x="1603121" y="0"/>
                  </a:lnTo>
                  <a:lnTo>
                    <a:pt x="0" y="0"/>
                  </a:lnTo>
                  <a:lnTo>
                    <a:pt x="0" y="646861"/>
                  </a:lnTo>
                  <a:close/>
                </a:path>
              </a:pathLst>
            </a:custGeom>
            <a:ln w="126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88908" y="4176344"/>
            <a:ext cx="95440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54"/>
              </a:spcBef>
            </a:pPr>
            <a:r>
              <a:rPr sz="3600" i="1" spc="-5" dirty="0">
                <a:latin typeface="Times New Roman"/>
                <a:cs typeface="Times New Roman"/>
              </a:rPr>
              <a:t>M:2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3565" y="5167553"/>
            <a:ext cx="160337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259"/>
              </a:spcBef>
            </a:pPr>
            <a:r>
              <a:rPr sz="3600" i="1" spc="-5" dirty="0">
                <a:latin typeface="Times New Roman"/>
                <a:cs typeface="Times New Roman"/>
              </a:rPr>
              <a:t>O:1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9986" y="5167553"/>
            <a:ext cx="90424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9"/>
              </a:spcBef>
            </a:pPr>
            <a:r>
              <a:rPr sz="3600" i="1" spc="-5" dirty="0">
                <a:latin typeface="Times New Roman"/>
                <a:cs typeface="Times New Roman"/>
              </a:rPr>
              <a:t>O:1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1184" y="6020168"/>
            <a:ext cx="169545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544830">
              <a:lnSpc>
                <a:spcPct val="100000"/>
              </a:lnSpc>
              <a:spcBef>
                <a:spcPts val="260"/>
              </a:spcBef>
            </a:pPr>
            <a:r>
              <a:rPr sz="3600" i="1" spc="-70" dirty="0">
                <a:latin typeface="Times New Roman"/>
                <a:cs typeface="Times New Roman"/>
              </a:rPr>
              <a:t>Y:1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66175" y="4062095"/>
            <a:ext cx="473075" cy="114300"/>
          </a:xfrm>
          <a:custGeom>
            <a:avLst/>
            <a:gdLst/>
            <a:ahLst/>
            <a:cxnLst/>
            <a:rect l="l" t="t" r="r" b="b"/>
            <a:pathLst>
              <a:path w="473075" h="114300">
                <a:moveTo>
                  <a:pt x="472948" y="0"/>
                </a:moveTo>
                <a:lnTo>
                  <a:pt x="0" y="114299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1980" y="4823205"/>
            <a:ext cx="544195" cy="344805"/>
          </a:xfrm>
          <a:custGeom>
            <a:avLst/>
            <a:gdLst/>
            <a:ahLst/>
            <a:cxnLst/>
            <a:rect l="l" t="t" r="r" b="b"/>
            <a:pathLst>
              <a:path w="544195" h="344804">
                <a:moveTo>
                  <a:pt x="544195" y="0"/>
                </a:moveTo>
                <a:lnTo>
                  <a:pt x="0" y="344297"/>
                </a:lnTo>
              </a:path>
            </a:pathLst>
          </a:custGeom>
          <a:ln w="12699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90815" y="5814415"/>
            <a:ext cx="435609" cy="206375"/>
          </a:xfrm>
          <a:custGeom>
            <a:avLst/>
            <a:gdLst/>
            <a:ahLst/>
            <a:cxnLst/>
            <a:rect l="l" t="t" r="r" b="b"/>
            <a:pathLst>
              <a:path w="435609" h="206375">
                <a:moveTo>
                  <a:pt x="435355" y="0"/>
                </a:moveTo>
                <a:lnTo>
                  <a:pt x="0" y="205752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22816" y="6020168"/>
            <a:ext cx="1875789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60"/>
              </a:spcBef>
            </a:pPr>
            <a:r>
              <a:rPr sz="3600" i="1" spc="-70" dirty="0">
                <a:latin typeface="Times New Roman"/>
                <a:cs typeface="Times New Roman"/>
              </a:rPr>
              <a:t>Y:1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250" y="2127211"/>
            <a:ext cx="10197465" cy="3908425"/>
            <a:chOff x="95250" y="2127211"/>
            <a:chExt cx="10197465" cy="3908425"/>
          </a:xfrm>
        </p:grpSpPr>
        <p:sp>
          <p:nvSpPr>
            <p:cNvPr id="19" name="object 19"/>
            <p:cNvSpPr/>
            <p:nvPr/>
          </p:nvSpPr>
          <p:spPr>
            <a:xfrm>
              <a:off x="101600" y="2133561"/>
              <a:ext cx="6705600" cy="3582670"/>
            </a:xfrm>
            <a:custGeom>
              <a:avLst/>
              <a:gdLst/>
              <a:ahLst/>
              <a:cxnLst/>
              <a:rect l="l" t="t" r="r" b="b"/>
              <a:pathLst>
                <a:path w="6705600" h="3582670">
                  <a:moveTo>
                    <a:pt x="0" y="3582670"/>
                  </a:moveTo>
                  <a:lnTo>
                    <a:pt x="6705600" y="3582670"/>
                  </a:lnTo>
                  <a:lnTo>
                    <a:pt x="6705600" y="0"/>
                  </a:lnTo>
                  <a:lnTo>
                    <a:pt x="0" y="0"/>
                  </a:lnTo>
                  <a:lnTo>
                    <a:pt x="0" y="358267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60456" y="5814415"/>
              <a:ext cx="17145" cy="206375"/>
            </a:xfrm>
            <a:custGeom>
              <a:avLst/>
              <a:gdLst/>
              <a:ahLst/>
              <a:cxnLst/>
              <a:rect l="l" t="t" r="r" b="b"/>
              <a:pathLst>
                <a:path w="17145" h="206375">
                  <a:moveTo>
                    <a:pt x="8381" y="-6349"/>
                  </a:moveTo>
                  <a:lnTo>
                    <a:pt x="8381" y="212102"/>
                  </a:lnTo>
                </a:path>
              </a:pathLst>
            </a:custGeom>
            <a:ln w="2946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0543" y="2097481"/>
            <a:ext cx="4399280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Bảng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  <a:tabLst>
                <a:tab pos="1106805" algn="l"/>
                <a:tab pos="3368675" algn="l"/>
              </a:tabLst>
            </a:pPr>
            <a:r>
              <a:rPr sz="36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Item	Frequency	</a:t>
            </a:r>
            <a:r>
              <a:rPr sz="3600" b="1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0543" y="3085287"/>
            <a:ext cx="446405" cy="25507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115570">
              <a:lnSpc>
                <a:spcPct val="90000"/>
              </a:lnSpc>
              <a:spcBef>
                <a:spcPts val="535"/>
              </a:spcBef>
            </a:pPr>
            <a:r>
              <a:rPr sz="3600" i="1" dirty="0">
                <a:latin typeface="Times New Roman"/>
                <a:cs typeface="Times New Roman"/>
              </a:rPr>
              <a:t>K  E  M  O  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09648" y="3085287"/>
            <a:ext cx="254635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41923" y="2921635"/>
            <a:ext cx="4536440" cy="3472179"/>
            <a:chOff x="5741923" y="2921635"/>
            <a:chExt cx="4536440" cy="3472179"/>
          </a:xfrm>
        </p:grpSpPr>
        <p:sp>
          <p:nvSpPr>
            <p:cNvPr id="25" name="object 25"/>
            <p:cNvSpPr/>
            <p:nvPr/>
          </p:nvSpPr>
          <p:spPr>
            <a:xfrm>
              <a:off x="5741924" y="2921634"/>
              <a:ext cx="3807460" cy="3472179"/>
            </a:xfrm>
            <a:custGeom>
              <a:avLst/>
              <a:gdLst/>
              <a:ahLst/>
              <a:cxnLst/>
              <a:rect l="l" t="t" r="r" b="b"/>
              <a:pathLst>
                <a:path w="3807459" h="3472179">
                  <a:moveTo>
                    <a:pt x="100076" y="2897911"/>
                  </a:moveTo>
                  <a:lnTo>
                    <a:pt x="4191" y="2863951"/>
                  </a:lnTo>
                  <a:lnTo>
                    <a:pt x="0" y="2875940"/>
                  </a:lnTo>
                  <a:lnTo>
                    <a:pt x="95758" y="2909862"/>
                  </a:lnTo>
                  <a:lnTo>
                    <a:pt x="100076" y="2897911"/>
                  </a:lnTo>
                  <a:close/>
                </a:path>
                <a:path w="3807459" h="3472179">
                  <a:moveTo>
                    <a:pt x="103759" y="339598"/>
                  </a:moveTo>
                  <a:lnTo>
                    <a:pt x="103632" y="326898"/>
                  </a:lnTo>
                  <a:lnTo>
                    <a:pt x="2032" y="328549"/>
                  </a:lnTo>
                  <a:lnTo>
                    <a:pt x="2286" y="341249"/>
                  </a:lnTo>
                  <a:lnTo>
                    <a:pt x="103759" y="339598"/>
                  </a:lnTo>
                  <a:close/>
                </a:path>
                <a:path w="3807459" h="3472179">
                  <a:moveTo>
                    <a:pt x="103886" y="2256155"/>
                  </a:moveTo>
                  <a:lnTo>
                    <a:pt x="2286" y="2253107"/>
                  </a:lnTo>
                  <a:lnTo>
                    <a:pt x="1905" y="2265680"/>
                  </a:lnTo>
                  <a:lnTo>
                    <a:pt x="103505" y="2268855"/>
                  </a:lnTo>
                  <a:lnTo>
                    <a:pt x="103886" y="2256155"/>
                  </a:lnTo>
                  <a:close/>
                </a:path>
                <a:path w="3807459" h="3472179">
                  <a:moveTo>
                    <a:pt x="230759" y="2948025"/>
                  </a:moveTo>
                  <a:lnTo>
                    <a:pt x="221996" y="2944342"/>
                  </a:lnTo>
                  <a:lnTo>
                    <a:pt x="169545" y="2923616"/>
                  </a:lnTo>
                  <a:lnTo>
                    <a:pt x="135890" y="2911068"/>
                  </a:lnTo>
                  <a:lnTo>
                    <a:pt x="131445" y="2922968"/>
                  </a:lnTo>
                  <a:lnTo>
                    <a:pt x="165100" y="2935516"/>
                  </a:lnTo>
                  <a:lnTo>
                    <a:pt x="191389" y="2945777"/>
                  </a:lnTo>
                  <a:lnTo>
                    <a:pt x="217170" y="2956128"/>
                  </a:lnTo>
                  <a:lnTo>
                    <a:pt x="225933" y="2959747"/>
                  </a:lnTo>
                  <a:lnTo>
                    <a:pt x="230759" y="2948025"/>
                  </a:lnTo>
                  <a:close/>
                </a:path>
                <a:path w="3807459" h="3472179">
                  <a:moveTo>
                    <a:pt x="243459" y="337312"/>
                  </a:moveTo>
                  <a:lnTo>
                    <a:pt x="243332" y="324612"/>
                  </a:lnTo>
                  <a:lnTo>
                    <a:pt x="141732" y="326263"/>
                  </a:lnTo>
                  <a:lnTo>
                    <a:pt x="141859" y="338963"/>
                  </a:lnTo>
                  <a:lnTo>
                    <a:pt x="243459" y="337312"/>
                  </a:lnTo>
                  <a:close/>
                </a:path>
                <a:path w="3807459" h="3472179">
                  <a:moveTo>
                    <a:pt x="243586" y="2260600"/>
                  </a:moveTo>
                  <a:lnTo>
                    <a:pt x="141986" y="2257298"/>
                  </a:lnTo>
                  <a:lnTo>
                    <a:pt x="141605" y="2269998"/>
                  </a:lnTo>
                  <a:lnTo>
                    <a:pt x="243078" y="2273312"/>
                  </a:lnTo>
                  <a:lnTo>
                    <a:pt x="243586" y="2260600"/>
                  </a:lnTo>
                  <a:close/>
                </a:path>
                <a:path w="3807459" h="3472179">
                  <a:moveTo>
                    <a:pt x="321310" y="729361"/>
                  </a:moveTo>
                  <a:lnTo>
                    <a:pt x="219710" y="729361"/>
                  </a:lnTo>
                  <a:lnTo>
                    <a:pt x="219710" y="742061"/>
                  </a:lnTo>
                  <a:lnTo>
                    <a:pt x="321310" y="742061"/>
                  </a:lnTo>
                  <a:lnTo>
                    <a:pt x="321310" y="729361"/>
                  </a:lnTo>
                  <a:close/>
                </a:path>
                <a:path w="3807459" h="3472179">
                  <a:moveTo>
                    <a:pt x="357505" y="3008160"/>
                  </a:moveTo>
                  <a:lnTo>
                    <a:pt x="319405" y="2987954"/>
                  </a:lnTo>
                  <a:lnTo>
                    <a:pt x="272161" y="2965754"/>
                  </a:lnTo>
                  <a:lnTo>
                    <a:pt x="265938" y="2963037"/>
                  </a:lnTo>
                  <a:lnTo>
                    <a:pt x="260858" y="2974670"/>
                  </a:lnTo>
                  <a:lnTo>
                    <a:pt x="267081" y="2977400"/>
                  </a:lnTo>
                  <a:lnTo>
                    <a:pt x="290830" y="2988297"/>
                  </a:lnTo>
                  <a:lnTo>
                    <a:pt x="313944" y="2999397"/>
                  </a:lnTo>
                  <a:lnTo>
                    <a:pt x="336042" y="3010839"/>
                  </a:lnTo>
                  <a:lnTo>
                    <a:pt x="351409" y="3019298"/>
                  </a:lnTo>
                  <a:lnTo>
                    <a:pt x="357505" y="3008160"/>
                  </a:lnTo>
                  <a:close/>
                </a:path>
                <a:path w="3807459" h="3472179">
                  <a:moveTo>
                    <a:pt x="383159" y="2266061"/>
                  </a:moveTo>
                  <a:lnTo>
                    <a:pt x="382778" y="2266061"/>
                  </a:lnTo>
                  <a:lnTo>
                    <a:pt x="281559" y="2261997"/>
                  </a:lnTo>
                  <a:lnTo>
                    <a:pt x="281178" y="2274697"/>
                  </a:lnTo>
                  <a:lnTo>
                    <a:pt x="382270" y="2278761"/>
                  </a:lnTo>
                  <a:lnTo>
                    <a:pt x="382651" y="2278761"/>
                  </a:lnTo>
                  <a:lnTo>
                    <a:pt x="383159" y="2266061"/>
                  </a:lnTo>
                  <a:close/>
                </a:path>
                <a:path w="3807459" h="3472179">
                  <a:moveTo>
                    <a:pt x="383159" y="334645"/>
                  </a:moveTo>
                  <a:lnTo>
                    <a:pt x="382905" y="321945"/>
                  </a:lnTo>
                  <a:lnTo>
                    <a:pt x="281432" y="323850"/>
                  </a:lnTo>
                  <a:lnTo>
                    <a:pt x="281559" y="336550"/>
                  </a:lnTo>
                  <a:lnTo>
                    <a:pt x="383159" y="334645"/>
                  </a:lnTo>
                  <a:close/>
                </a:path>
                <a:path w="3807459" h="3472179">
                  <a:moveTo>
                    <a:pt x="461010" y="729361"/>
                  </a:moveTo>
                  <a:lnTo>
                    <a:pt x="359410" y="729361"/>
                  </a:lnTo>
                  <a:lnTo>
                    <a:pt x="359410" y="742061"/>
                  </a:lnTo>
                  <a:lnTo>
                    <a:pt x="461010" y="742061"/>
                  </a:lnTo>
                  <a:lnTo>
                    <a:pt x="461010" y="729361"/>
                  </a:lnTo>
                  <a:close/>
                </a:path>
                <a:path w="3807459" h="3472179">
                  <a:moveTo>
                    <a:pt x="463804" y="3100794"/>
                  </a:moveTo>
                  <a:lnTo>
                    <a:pt x="435991" y="3063316"/>
                  </a:lnTo>
                  <a:lnTo>
                    <a:pt x="403225" y="3035846"/>
                  </a:lnTo>
                  <a:lnTo>
                    <a:pt x="390652" y="3027819"/>
                  </a:lnTo>
                  <a:lnTo>
                    <a:pt x="383794" y="3038525"/>
                  </a:lnTo>
                  <a:lnTo>
                    <a:pt x="396367" y="3046552"/>
                  </a:lnTo>
                  <a:lnTo>
                    <a:pt x="405003" y="3052749"/>
                  </a:lnTo>
                  <a:lnTo>
                    <a:pt x="438912" y="3086201"/>
                  </a:lnTo>
                  <a:lnTo>
                    <a:pt x="452882" y="3107271"/>
                  </a:lnTo>
                  <a:lnTo>
                    <a:pt x="463804" y="3100794"/>
                  </a:lnTo>
                  <a:close/>
                </a:path>
                <a:path w="3807459" h="3472179">
                  <a:moveTo>
                    <a:pt x="522732" y="2273554"/>
                  </a:moveTo>
                  <a:lnTo>
                    <a:pt x="501523" y="2272169"/>
                  </a:lnTo>
                  <a:lnTo>
                    <a:pt x="421259" y="2267966"/>
                  </a:lnTo>
                  <a:lnTo>
                    <a:pt x="420624" y="2280666"/>
                  </a:lnTo>
                  <a:lnTo>
                    <a:pt x="521970" y="2286127"/>
                  </a:lnTo>
                  <a:lnTo>
                    <a:pt x="522732" y="2273554"/>
                  </a:lnTo>
                  <a:close/>
                </a:path>
                <a:path w="3807459" h="3472179">
                  <a:moveTo>
                    <a:pt x="522859" y="331851"/>
                  </a:moveTo>
                  <a:lnTo>
                    <a:pt x="522605" y="319151"/>
                  </a:lnTo>
                  <a:lnTo>
                    <a:pt x="421005" y="321183"/>
                  </a:lnTo>
                  <a:lnTo>
                    <a:pt x="421259" y="333883"/>
                  </a:lnTo>
                  <a:lnTo>
                    <a:pt x="522859" y="331851"/>
                  </a:lnTo>
                  <a:close/>
                </a:path>
                <a:path w="3807459" h="3472179">
                  <a:moveTo>
                    <a:pt x="534416" y="3219132"/>
                  </a:moveTo>
                  <a:lnTo>
                    <a:pt x="509270" y="3186620"/>
                  </a:lnTo>
                  <a:lnTo>
                    <a:pt x="481965" y="3134842"/>
                  </a:lnTo>
                  <a:lnTo>
                    <a:pt x="470662" y="3140443"/>
                  </a:lnTo>
                  <a:lnTo>
                    <a:pt x="489204" y="3177400"/>
                  </a:lnTo>
                  <a:lnTo>
                    <a:pt x="520700" y="3223145"/>
                  </a:lnTo>
                  <a:lnTo>
                    <a:pt x="525145" y="3227857"/>
                  </a:lnTo>
                  <a:lnTo>
                    <a:pt x="534416" y="3219132"/>
                  </a:lnTo>
                  <a:close/>
                </a:path>
                <a:path w="3807459" h="3472179">
                  <a:moveTo>
                    <a:pt x="538988" y="1047369"/>
                  </a:moveTo>
                  <a:lnTo>
                    <a:pt x="438150" y="1034669"/>
                  </a:lnTo>
                  <a:lnTo>
                    <a:pt x="436626" y="1047242"/>
                  </a:lnTo>
                  <a:lnTo>
                    <a:pt x="537337" y="1060069"/>
                  </a:lnTo>
                  <a:lnTo>
                    <a:pt x="538988" y="1047369"/>
                  </a:lnTo>
                  <a:close/>
                </a:path>
                <a:path w="3807459" h="3472179">
                  <a:moveTo>
                    <a:pt x="600710" y="729361"/>
                  </a:moveTo>
                  <a:lnTo>
                    <a:pt x="499110" y="729361"/>
                  </a:lnTo>
                  <a:lnTo>
                    <a:pt x="499110" y="742061"/>
                  </a:lnTo>
                  <a:lnTo>
                    <a:pt x="600710" y="742061"/>
                  </a:lnTo>
                  <a:lnTo>
                    <a:pt x="600710" y="729361"/>
                  </a:lnTo>
                  <a:close/>
                </a:path>
                <a:path w="3807459" h="3472179">
                  <a:moveTo>
                    <a:pt x="653415" y="3283127"/>
                  </a:moveTo>
                  <a:lnTo>
                    <a:pt x="613791" y="3268878"/>
                  </a:lnTo>
                  <a:lnTo>
                    <a:pt x="578866" y="3252800"/>
                  </a:lnTo>
                  <a:lnTo>
                    <a:pt x="562356" y="3242640"/>
                  </a:lnTo>
                  <a:lnTo>
                    <a:pt x="555371" y="3253219"/>
                  </a:lnTo>
                  <a:lnTo>
                    <a:pt x="595884" y="3275292"/>
                  </a:lnTo>
                  <a:lnTo>
                    <a:pt x="649351" y="3295142"/>
                  </a:lnTo>
                  <a:lnTo>
                    <a:pt x="653415" y="3283127"/>
                  </a:lnTo>
                  <a:close/>
                </a:path>
                <a:path w="3807459" h="3472179">
                  <a:moveTo>
                    <a:pt x="662305" y="2283714"/>
                  </a:moveTo>
                  <a:lnTo>
                    <a:pt x="640207" y="2281694"/>
                  </a:lnTo>
                  <a:lnTo>
                    <a:pt x="560832" y="2275840"/>
                  </a:lnTo>
                  <a:lnTo>
                    <a:pt x="559943" y="2288540"/>
                  </a:lnTo>
                  <a:lnTo>
                    <a:pt x="639191" y="2294394"/>
                  </a:lnTo>
                  <a:lnTo>
                    <a:pt x="661162" y="2296299"/>
                  </a:lnTo>
                  <a:lnTo>
                    <a:pt x="662305" y="2283714"/>
                  </a:lnTo>
                  <a:close/>
                </a:path>
                <a:path w="3807459" h="3472179">
                  <a:moveTo>
                    <a:pt x="662559" y="328676"/>
                  </a:moveTo>
                  <a:lnTo>
                    <a:pt x="662178" y="315976"/>
                  </a:lnTo>
                  <a:lnTo>
                    <a:pt x="560705" y="318262"/>
                  </a:lnTo>
                  <a:lnTo>
                    <a:pt x="560959" y="330962"/>
                  </a:lnTo>
                  <a:lnTo>
                    <a:pt x="662559" y="328676"/>
                  </a:lnTo>
                  <a:close/>
                </a:path>
                <a:path w="3807459" h="3472179">
                  <a:moveTo>
                    <a:pt x="677545" y="1065911"/>
                  </a:moveTo>
                  <a:lnTo>
                    <a:pt x="576834" y="1052322"/>
                  </a:lnTo>
                  <a:lnTo>
                    <a:pt x="575183" y="1064895"/>
                  </a:lnTo>
                  <a:lnTo>
                    <a:pt x="675767" y="1078484"/>
                  </a:lnTo>
                  <a:lnTo>
                    <a:pt x="677545" y="1065911"/>
                  </a:lnTo>
                  <a:close/>
                </a:path>
                <a:path w="3807459" h="3472179">
                  <a:moveTo>
                    <a:pt x="740410" y="729361"/>
                  </a:moveTo>
                  <a:lnTo>
                    <a:pt x="638810" y="729361"/>
                  </a:lnTo>
                  <a:lnTo>
                    <a:pt x="638810" y="742061"/>
                  </a:lnTo>
                  <a:lnTo>
                    <a:pt x="740410" y="742061"/>
                  </a:lnTo>
                  <a:lnTo>
                    <a:pt x="740410" y="729361"/>
                  </a:lnTo>
                  <a:close/>
                </a:path>
                <a:path w="3807459" h="3472179">
                  <a:moveTo>
                    <a:pt x="787895" y="3317367"/>
                  </a:moveTo>
                  <a:lnTo>
                    <a:pt x="785749" y="3316935"/>
                  </a:lnTo>
                  <a:lnTo>
                    <a:pt x="750443" y="3309353"/>
                  </a:lnTo>
                  <a:lnTo>
                    <a:pt x="716788" y="3301301"/>
                  </a:lnTo>
                  <a:lnTo>
                    <a:pt x="689483" y="3293948"/>
                  </a:lnTo>
                  <a:lnTo>
                    <a:pt x="686181" y="3306216"/>
                  </a:lnTo>
                  <a:lnTo>
                    <a:pt x="713359" y="3313557"/>
                  </a:lnTo>
                  <a:lnTo>
                    <a:pt x="747522" y="3321697"/>
                  </a:lnTo>
                  <a:lnTo>
                    <a:pt x="783082" y="3329355"/>
                  </a:lnTo>
                  <a:lnTo>
                    <a:pt x="785495" y="3329825"/>
                  </a:lnTo>
                  <a:lnTo>
                    <a:pt x="787895" y="3317367"/>
                  </a:lnTo>
                  <a:close/>
                </a:path>
                <a:path w="3807459" h="3472179">
                  <a:moveTo>
                    <a:pt x="801370" y="2299093"/>
                  </a:moveTo>
                  <a:lnTo>
                    <a:pt x="787654" y="2297176"/>
                  </a:lnTo>
                  <a:lnTo>
                    <a:pt x="741045" y="2291461"/>
                  </a:lnTo>
                  <a:lnTo>
                    <a:pt x="700278" y="2287270"/>
                  </a:lnTo>
                  <a:lnTo>
                    <a:pt x="699008" y="2299843"/>
                  </a:lnTo>
                  <a:lnTo>
                    <a:pt x="739775" y="2304034"/>
                  </a:lnTo>
                  <a:lnTo>
                    <a:pt x="786003" y="2309749"/>
                  </a:lnTo>
                  <a:lnTo>
                    <a:pt x="799719" y="2311654"/>
                  </a:lnTo>
                  <a:lnTo>
                    <a:pt x="801370" y="2299093"/>
                  </a:lnTo>
                  <a:close/>
                </a:path>
                <a:path w="3807459" h="3472179">
                  <a:moveTo>
                    <a:pt x="802246" y="324866"/>
                  </a:moveTo>
                  <a:lnTo>
                    <a:pt x="801878" y="312166"/>
                  </a:lnTo>
                  <a:lnTo>
                    <a:pt x="700278" y="314960"/>
                  </a:lnTo>
                  <a:lnTo>
                    <a:pt x="700659" y="327660"/>
                  </a:lnTo>
                  <a:lnTo>
                    <a:pt x="802246" y="324866"/>
                  </a:lnTo>
                  <a:close/>
                </a:path>
                <a:path w="3807459" h="3472179">
                  <a:moveTo>
                    <a:pt x="815848" y="1086993"/>
                  </a:moveTo>
                  <a:lnTo>
                    <a:pt x="780148" y="1081151"/>
                  </a:lnTo>
                  <a:lnTo>
                    <a:pt x="715391" y="1071372"/>
                  </a:lnTo>
                  <a:lnTo>
                    <a:pt x="713486" y="1083945"/>
                  </a:lnTo>
                  <a:lnTo>
                    <a:pt x="778370" y="1093724"/>
                  </a:lnTo>
                  <a:lnTo>
                    <a:pt x="813689" y="1099566"/>
                  </a:lnTo>
                  <a:lnTo>
                    <a:pt x="815848" y="1086993"/>
                  </a:lnTo>
                  <a:close/>
                </a:path>
                <a:path w="3807459" h="3472179">
                  <a:moveTo>
                    <a:pt x="880097" y="729361"/>
                  </a:moveTo>
                  <a:lnTo>
                    <a:pt x="778497" y="729361"/>
                  </a:lnTo>
                  <a:lnTo>
                    <a:pt x="778497" y="742061"/>
                  </a:lnTo>
                  <a:lnTo>
                    <a:pt x="880097" y="742061"/>
                  </a:lnTo>
                  <a:lnTo>
                    <a:pt x="880097" y="729361"/>
                  </a:lnTo>
                  <a:close/>
                </a:path>
                <a:path w="3807459" h="3472179">
                  <a:moveTo>
                    <a:pt x="925195" y="3341471"/>
                  </a:moveTo>
                  <a:lnTo>
                    <a:pt x="860679" y="3331083"/>
                  </a:lnTo>
                  <a:lnTo>
                    <a:pt x="825246" y="3324707"/>
                  </a:lnTo>
                  <a:lnTo>
                    <a:pt x="822947" y="3337217"/>
                  </a:lnTo>
                  <a:lnTo>
                    <a:pt x="858393" y="3343579"/>
                  </a:lnTo>
                  <a:lnTo>
                    <a:pt x="923290" y="3354032"/>
                  </a:lnTo>
                  <a:lnTo>
                    <a:pt x="925195" y="3341471"/>
                  </a:lnTo>
                  <a:close/>
                </a:path>
                <a:path w="3807459" h="3472179">
                  <a:moveTo>
                    <a:pt x="939165" y="2326894"/>
                  </a:moveTo>
                  <a:lnTo>
                    <a:pt x="890651" y="2314194"/>
                  </a:lnTo>
                  <a:lnTo>
                    <a:pt x="839216" y="2304796"/>
                  </a:lnTo>
                  <a:lnTo>
                    <a:pt x="837171" y="2317369"/>
                  </a:lnTo>
                  <a:lnTo>
                    <a:pt x="869442" y="2322957"/>
                  </a:lnTo>
                  <a:lnTo>
                    <a:pt x="888225" y="2326640"/>
                  </a:lnTo>
                  <a:lnTo>
                    <a:pt x="905891" y="2330704"/>
                  </a:lnTo>
                  <a:lnTo>
                    <a:pt x="922020" y="2334895"/>
                  </a:lnTo>
                  <a:lnTo>
                    <a:pt x="935482" y="2338959"/>
                  </a:lnTo>
                  <a:lnTo>
                    <a:pt x="939165" y="2326894"/>
                  </a:lnTo>
                  <a:close/>
                </a:path>
                <a:path w="3807459" h="3472179">
                  <a:moveTo>
                    <a:pt x="941959" y="320294"/>
                  </a:moveTo>
                  <a:lnTo>
                    <a:pt x="941451" y="307594"/>
                  </a:lnTo>
                  <a:lnTo>
                    <a:pt x="839978" y="311023"/>
                  </a:lnTo>
                  <a:lnTo>
                    <a:pt x="840346" y="323723"/>
                  </a:lnTo>
                  <a:lnTo>
                    <a:pt x="941959" y="320294"/>
                  </a:lnTo>
                  <a:close/>
                </a:path>
                <a:path w="3807459" h="3472179">
                  <a:moveTo>
                    <a:pt x="953516" y="1111504"/>
                  </a:moveTo>
                  <a:lnTo>
                    <a:pt x="865746" y="1095248"/>
                  </a:lnTo>
                  <a:lnTo>
                    <a:pt x="853440" y="1093216"/>
                  </a:lnTo>
                  <a:lnTo>
                    <a:pt x="851281" y="1105789"/>
                  </a:lnTo>
                  <a:lnTo>
                    <a:pt x="863727" y="1107821"/>
                  </a:lnTo>
                  <a:lnTo>
                    <a:pt x="951103" y="1123950"/>
                  </a:lnTo>
                  <a:lnTo>
                    <a:pt x="953516" y="1111504"/>
                  </a:lnTo>
                  <a:close/>
                </a:path>
                <a:path w="3807459" h="3472179">
                  <a:moveTo>
                    <a:pt x="1019810" y="729361"/>
                  </a:moveTo>
                  <a:lnTo>
                    <a:pt x="918210" y="729361"/>
                  </a:lnTo>
                  <a:lnTo>
                    <a:pt x="918210" y="742061"/>
                  </a:lnTo>
                  <a:lnTo>
                    <a:pt x="1019810" y="742061"/>
                  </a:lnTo>
                  <a:lnTo>
                    <a:pt x="1019810" y="729361"/>
                  </a:lnTo>
                  <a:close/>
                </a:path>
                <a:path w="3807459" h="3472179">
                  <a:moveTo>
                    <a:pt x="1057275" y="2404110"/>
                  </a:moveTo>
                  <a:lnTo>
                    <a:pt x="1027557" y="2374265"/>
                  </a:lnTo>
                  <a:lnTo>
                    <a:pt x="991108" y="2348992"/>
                  </a:lnTo>
                  <a:lnTo>
                    <a:pt x="975487" y="2340991"/>
                  </a:lnTo>
                  <a:lnTo>
                    <a:pt x="970153" y="2352548"/>
                  </a:lnTo>
                  <a:lnTo>
                    <a:pt x="974725" y="2354707"/>
                  </a:lnTo>
                  <a:lnTo>
                    <a:pt x="985139" y="2360295"/>
                  </a:lnTo>
                  <a:lnTo>
                    <a:pt x="1019429" y="2384044"/>
                  </a:lnTo>
                  <a:lnTo>
                    <a:pt x="1047877" y="2412619"/>
                  </a:lnTo>
                  <a:lnTo>
                    <a:pt x="1057275" y="2404110"/>
                  </a:lnTo>
                  <a:close/>
                </a:path>
                <a:path w="3807459" h="3472179">
                  <a:moveTo>
                    <a:pt x="1063498" y="3360801"/>
                  </a:moveTo>
                  <a:lnTo>
                    <a:pt x="981583" y="3349815"/>
                  </a:lnTo>
                  <a:lnTo>
                    <a:pt x="962914" y="3347097"/>
                  </a:lnTo>
                  <a:lnTo>
                    <a:pt x="961009" y="3359670"/>
                  </a:lnTo>
                  <a:lnTo>
                    <a:pt x="979678" y="3362388"/>
                  </a:lnTo>
                  <a:lnTo>
                    <a:pt x="1061847" y="3373386"/>
                  </a:lnTo>
                  <a:lnTo>
                    <a:pt x="1063498" y="3360801"/>
                  </a:lnTo>
                  <a:close/>
                </a:path>
                <a:path w="3807459" h="3472179">
                  <a:moveTo>
                    <a:pt x="1081532" y="314833"/>
                  </a:moveTo>
                  <a:lnTo>
                    <a:pt x="1081024" y="302133"/>
                  </a:lnTo>
                  <a:lnTo>
                    <a:pt x="979551" y="306197"/>
                  </a:lnTo>
                  <a:lnTo>
                    <a:pt x="979932" y="318897"/>
                  </a:lnTo>
                  <a:lnTo>
                    <a:pt x="1081532" y="314833"/>
                  </a:lnTo>
                  <a:close/>
                </a:path>
                <a:path w="3807459" h="3472179">
                  <a:moveTo>
                    <a:pt x="1090295" y="1141222"/>
                  </a:moveTo>
                  <a:lnTo>
                    <a:pt x="1079754" y="1138682"/>
                  </a:lnTo>
                  <a:lnTo>
                    <a:pt x="1036955" y="1128903"/>
                  </a:lnTo>
                  <a:lnTo>
                    <a:pt x="994156" y="1119632"/>
                  </a:lnTo>
                  <a:lnTo>
                    <a:pt x="990854" y="1118997"/>
                  </a:lnTo>
                  <a:lnTo>
                    <a:pt x="988441" y="1131443"/>
                  </a:lnTo>
                  <a:lnTo>
                    <a:pt x="991616" y="1132205"/>
                  </a:lnTo>
                  <a:lnTo>
                    <a:pt x="1034415" y="1141222"/>
                  </a:lnTo>
                  <a:lnTo>
                    <a:pt x="1076960" y="1151001"/>
                  </a:lnTo>
                  <a:lnTo>
                    <a:pt x="1087374" y="1153541"/>
                  </a:lnTo>
                  <a:lnTo>
                    <a:pt x="1090295" y="1141222"/>
                  </a:lnTo>
                  <a:close/>
                </a:path>
                <a:path w="3807459" h="3472179">
                  <a:moveTo>
                    <a:pt x="1159510" y="729361"/>
                  </a:moveTo>
                  <a:lnTo>
                    <a:pt x="1057910" y="729361"/>
                  </a:lnTo>
                  <a:lnTo>
                    <a:pt x="1057910" y="742061"/>
                  </a:lnTo>
                  <a:lnTo>
                    <a:pt x="1159510" y="742061"/>
                  </a:lnTo>
                  <a:lnTo>
                    <a:pt x="1159510" y="729361"/>
                  </a:lnTo>
                  <a:close/>
                </a:path>
                <a:path w="3807459" h="3472179">
                  <a:moveTo>
                    <a:pt x="1162050" y="2489327"/>
                  </a:moveTo>
                  <a:lnTo>
                    <a:pt x="1123696" y="2469896"/>
                  </a:lnTo>
                  <a:lnTo>
                    <a:pt x="1083564" y="2434336"/>
                  </a:lnTo>
                  <a:lnTo>
                    <a:pt x="1082421" y="2432939"/>
                  </a:lnTo>
                  <a:lnTo>
                    <a:pt x="1072769" y="2441321"/>
                  </a:lnTo>
                  <a:lnTo>
                    <a:pt x="1100201" y="2468245"/>
                  </a:lnTo>
                  <a:lnTo>
                    <a:pt x="1135253" y="2491232"/>
                  </a:lnTo>
                  <a:lnTo>
                    <a:pt x="1157224" y="2501138"/>
                  </a:lnTo>
                  <a:lnTo>
                    <a:pt x="1162050" y="2489327"/>
                  </a:lnTo>
                  <a:close/>
                </a:path>
                <a:path w="3807459" h="3472179">
                  <a:moveTo>
                    <a:pt x="1195070" y="3383724"/>
                  </a:moveTo>
                  <a:lnTo>
                    <a:pt x="1113409" y="3321507"/>
                  </a:lnTo>
                  <a:lnTo>
                    <a:pt x="1109472" y="3322040"/>
                  </a:lnTo>
                  <a:lnTo>
                    <a:pt x="1107313" y="3324834"/>
                  </a:lnTo>
                  <a:lnTo>
                    <a:pt x="1105281" y="3327616"/>
                  </a:lnTo>
                  <a:lnTo>
                    <a:pt x="1105789" y="3331603"/>
                  </a:lnTo>
                  <a:lnTo>
                    <a:pt x="1159992" y="3372980"/>
                  </a:lnTo>
                  <a:lnTo>
                    <a:pt x="1101217" y="3365652"/>
                  </a:lnTo>
                  <a:lnTo>
                    <a:pt x="1099566" y="3378250"/>
                  </a:lnTo>
                  <a:lnTo>
                    <a:pt x="1158455" y="3385591"/>
                  </a:lnTo>
                  <a:lnTo>
                    <a:pt x="1095756" y="3412452"/>
                  </a:lnTo>
                  <a:lnTo>
                    <a:pt x="1094232" y="3416185"/>
                  </a:lnTo>
                  <a:lnTo>
                    <a:pt x="1097026" y="3422637"/>
                  </a:lnTo>
                  <a:lnTo>
                    <a:pt x="1100709" y="3424123"/>
                  </a:lnTo>
                  <a:lnTo>
                    <a:pt x="1183982" y="3388474"/>
                  </a:lnTo>
                  <a:lnTo>
                    <a:pt x="1195070" y="3383724"/>
                  </a:lnTo>
                  <a:close/>
                </a:path>
                <a:path w="3807459" h="3472179">
                  <a:moveTo>
                    <a:pt x="1221105" y="307975"/>
                  </a:moveTo>
                  <a:lnTo>
                    <a:pt x="1220470" y="295402"/>
                  </a:lnTo>
                  <a:lnTo>
                    <a:pt x="1118997" y="300482"/>
                  </a:lnTo>
                  <a:lnTo>
                    <a:pt x="1119632" y="313055"/>
                  </a:lnTo>
                  <a:lnTo>
                    <a:pt x="1221105" y="307975"/>
                  </a:lnTo>
                  <a:close/>
                </a:path>
                <a:path w="3807459" h="3472179">
                  <a:moveTo>
                    <a:pt x="1225423" y="1178433"/>
                  </a:moveTo>
                  <a:lnTo>
                    <a:pt x="1208405" y="1173099"/>
                  </a:lnTo>
                  <a:lnTo>
                    <a:pt x="1165479" y="1160399"/>
                  </a:lnTo>
                  <a:lnTo>
                    <a:pt x="1127506" y="1150366"/>
                  </a:lnTo>
                  <a:lnTo>
                    <a:pt x="1124204" y="1162685"/>
                  </a:lnTo>
                  <a:lnTo>
                    <a:pt x="1162304" y="1172718"/>
                  </a:lnTo>
                  <a:lnTo>
                    <a:pt x="1204722" y="1185291"/>
                  </a:lnTo>
                  <a:lnTo>
                    <a:pt x="1221486" y="1190625"/>
                  </a:lnTo>
                  <a:lnTo>
                    <a:pt x="1225423" y="1178433"/>
                  </a:lnTo>
                  <a:close/>
                </a:path>
                <a:path w="3807459" h="3472179">
                  <a:moveTo>
                    <a:pt x="1296543" y="2520442"/>
                  </a:moveTo>
                  <a:lnTo>
                    <a:pt x="1276985" y="2517267"/>
                  </a:lnTo>
                  <a:lnTo>
                    <a:pt x="1245489" y="2511298"/>
                  </a:lnTo>
                  <a:lnTo>
                    <a:pt x="1215517" y="2504694"/>
                  </a:lnTo>
                  <a:lnTo>
                    <a:pt x="1197610" y="2500122"/>
                  </a:lnTo>
                  <a:lnTo>
                    <a:pt x="1194435" y="2512441"/>
                  </a:lnTo>
                  <a:lnTo>
                    <a:pt x="1212342" y="2517013"/>
                  </a:lnTo>
                  <a:lnTo>
                    <a:pt x="1242695" y="2523744"/>
                  </a:lnTo>
                  <a:lnTo>
                    <a:pt x="1274572" y="2529713"/>
                  </a:lnTo>
                  <a:lnTo>
                    <a:pt x="1294511" y="2533015"/>
                  </a:lnTo>
                  <a:lnTo>
                    <a:pt x="1296543" y="2520442"/>
                  </a:lnTo>
                  <a:close/>
                </a:path>
                <a:path w="3807459" h="3472179">
                  <a:moveTo>
                    <a:pt x="1299210" y="729361"/>
                  </a:moveTo>
                  <a:lnTo>
                    <a:pt x="1197610" y="729361"/>
                  </a:lnTo>
                  <a:lnTo>
                    <a:pt x="1197610" y="742061"/>
                  </a:lnTo>
                  <a:lnTo>
                    <a:pt x="1299210" y="742061"/>
                  </a:lnTo>
                  <a:lnTo>
                    <a:pt x="1299210" y="729361"/>
                  </a:lnTo>
                  <a:close/>
                </a:path>
                <a:path w="3807459" h="3472179">
                  <a:moveTo>
                    <a:pt x="1357757" y="1223772"/>
                  </a:moveTo>
                  <a:lnTo>
                    <a:pt x="1336929" y="1216152"/>
                  </a:lnTo>
                  <a:lnTo>
                    <a:pt x="1294130" y="1201039"/>
                  </a:lnTo>
                  <a:lnTo>
                    <a:pt x="1261745" y="1190117"/>
                  </a:lnTo>
                  <a:lnTo>
                    <a:pt x="1257681" y="1202182"/>
                  </a:lnTo>
                  <a:lnTo>
                    <a:pt x="1290066" y="1213104"/>
                  </a:lnTo>
                  <a:lnTo>
                    <a:pt x="1332611" y="1228090"/>
                  </a:lnTo>
                  <a:lnTo>
                    <a:pt x="1353439" y="1235710"/>
                  </a:lnTo>
                  <a:lnTo>
                    <a:pt x="1357757" y="1223772"/>
                  </a:lnTo>
                  <a:close/>
                </a:path>
                <a:path w="3807459" h="3472179">
                  <a:moveTo>
                    <a:pt x="1360678" y="299466"/>
                  </a:moveTo>
                  <a:lnTo>
                    <a:pt x="1359789" y="286766"/>
                  </a:lnTo>
                  <a:lnTo>
                    <a:pt x="1351915" y="287401"/>
                  </a:lnTo>
                  <a:lnTo>
                    <a:pt x="1258443" y="293243"/>
                  </a:lnTo>
                  <a:lnTo>
                    <a:pt x="1259205" y="305943"/>
                  </a:lnTo>
                  <a:lnTo>
                    <a:pt x="1352677" y="300101"/>
                  </a:lnTo>
                  <a:lnTo>
                    <a:pt x="1360678" y="299466"/>
                  </a:lnTo>
                  <a:close/>
                </a:path>
                <a:path w="3807459" h="3472179">
                  <a:moveTo>
                    <a:pt x="1434719" y="2537460"/>
                  </a:moveTo>
                  <a:lnTo>
                    <a:pt x="1416431" y="2535682"/>
                  </a:lnTo>
                  <a:lnTo>
                    <a:pt x="1379855" y="2531745"/>
                  </a:lnTo>
                  <a:lnTo>
                    <a:pt x="1344295" y="2527427"/>
                  </a:lnTo>
                  <a:lnTo>
                    <a:pt x="1334135" y="2526030"/>
                  </a:lnTo>
                  <a:lnTo>
                    <a:pt x="1332357" y="2538603"/>
                  </a:lnTo>
                  <a:lnTo>
                    <a:pt x="1342517" y="2540000"/>
                  </a:lnTo>
                  <a:lnTo>
                    <a:pt x="1378331" y="2544445"/>
                  </a:lnTo>
                  <a:lnTo>
                    <a:pt x="1433576" y="2550033"/>
                  </a:lnTo>
                  <a:lnTo>
                    <a:pt x="1434719" y="2537460"/>
                  </a:lnTo>
                  <a:close/>
                </a:path>
                <a:path w="3807459" h="3472179">
                  <a:moveTo>
                    <a:pt x="1438910" y="729361"/>
                  </a:moveTo>
                  <a:lnTo>
                    <a:pt x="1337310" y="729361"/>
                  </a:lnTo>
                  <a:lnTo>
                    <a:pt x="1337310" y="742061"/>
                  </a:lnTo>
                  <a:lnTo>
                    <a:pt x="1438910" y="742061"/>
                  </a:lnTo>
                  <a:lnTo>
                    <a:pt x="1438910" y="729361"/>
                  </a:lnTo>
                  <a:close/>
                </a:path>
                <a:path w="3807459" h="3472179">
                  <a:moveTo>
                    <a:pt x="1488821" y="1272413"/>
                  </a:moveTo>
                  <a:lnTo>
                    <a:pt x="1393571" y="1236853"/>
                  </a:lnTo>
                  <a:lnTo>
                    <a:pt x="1389126" y="1248791"/>
                  </a:lnTo>
                  <a:lnTo>
                    <a:pt x="1484376" y="1284351"/>
                  </a:lnTo>
                  <a:lnTo>
                    <a:pt x="1488821" y="1272413"/>
                  </a:lnTo>
                  <a:close/>
                </a:path>
                <a:path w="3807459" h="3472179">
                  <a:moveTo>
                    <a:pt x="1499997" y="288671"/>
                  </a:moveTo>
                  <a:lnTo>
                    <a:pt x="1498981" y="275971"/>
                  </a:lnTo>
                  <a:lnTo>
                    <a:pt x="1471549" y="278384"/>
                  </a:lnTo>
                  <a:lnTo>
                    <a:pt x="1397762" y="284099"/>
                  </a:lnTo>
                  <a:lnTo>
                    <a:pt x="1398778" y="296799"/>
                  </a:lnTo>
                  <a:lnTo>
                    <a:pt x="1433576" y="294259"/>
                  </a:lnTo>
                  <a:lnTo>
                    <a:pt x="1499997" y="288671"/>
                  </a:lnTo>
                  <a:close/>
                </a:path>
                <a:path w="3807459" h="3472179">
                  <a:moveTo>
                    <a:pt x="1573784" y="2548001"/>
                  </a:moveTo>
                  <a:lnTo>
                    <a:pt x="1531747" y="2545334"/>
                  </a:lnTo>
                  <a:lnTo>
                    <a:pt x="1472565" y="2540762"/>
                  </a:lnTo>
                  <a:lnTo>
                    <a:pt x="1471549" y="2553462"/>
                  </a:lnTo>
                  <a:lnTo>
                    <a:pt x="1491361" y="2555113"/>
                  </a:lnTo>
                  <a:lnTo>
                    <a:pt x="1570736" y="2560574"/>
                  </a:lnTo>
                  <a:lnTo>
                    <a:pt x="1573022" y="2560701"/>
                  </a:lnTo>
                  <a:lnTo>
                    <a:pt x="1573784" y="2548001"/>
                  </a:lnTo>
                  <a:close/>
                </a:path>
                <a:path w="3807459" h="3472179">
                  <a:moveTo>
                    <a:pt x="1578610" y="729361"/>
                  </a:moveTo>
                  <a:lnTo>
                    <a:pt x="1477010" y="729361"/>
                  </a:lnTo>
                  <a:lnTo>
                    <a:pt x="1477010" y="742061"/>
                  </a:lnTo>
                  <a:lnTo>
                    <a:pt x="1578610" y="742061"/>
                  </a:lnTo>
                  <a:lnTo>
                    <a:pt x="1578610" y="729361"/>
                  </a:lnTo>
                  <a:close/>
                </a:path>
                <a:path w="3807459" h="3472179">
                  <a:moveTo>
                    <a:pt x="1619885" y="1320419"/>
                  </a:moveTo>
                  <a:lnTo>
                    <a:pt x="1593342" y="1311148"/>
                  </a:lnTo>
                  <a:lnTo>
                    <a:pt x="1550670" y="1295654"/>
                  </a:lnTo>
                  <a:lnTo>
                    <a:pt x="1524508" y="1285875"/>
                  </a:lnTo>
                  <a:lnTo>
                    <a:pt x="1520063" y="1297686"/>
                  </a:lnTo>
                  <a:lnTo>
                    <a:pt x="1589024" y="1323086"/>
                  </a:lnTo>
                  <a:lnTo>
                    <a:pt x="1615694" y="1332484"/>
                  </a:lnTo>
                  <a:lnTo>
                    <a:pt x="1619885" y="1320419"/>
                  </a:lnTo>
                  <a:close/>
                </a:path>
                <a:path w="3807459" h="3472179">
                  <a:moveTo>
                    <a:pt x="1639189" y="273304"/>
                  </a:moveTo>
                  <a:lnTo>
                    <a:pt x="1637538" y="260604"/>
                  </a:lnTo>
                  <a:lnTo>
                    <a:pt x="1614551" y="263779"/>
                  </a:lnTo>
                  <a:lnTo>
                    <a:pt x="1581277" y="267843"/>
                  </a:lnTo>
                  <a:lnTo>
                    <a:pt x="1536827" y="272415"/>
                  </a:lnTo>
                  <a:lnTo>
                    <a:pt x="1538097" y="285115"/>
                  </a:lnTo>
                  <a:lnTo>
                    <a:pt x="1582547" y="280543"/>
                  </a:lnTo>
                  <a:lnTo>
                    <a:pt x="1639189" y="273304"/>
                  </a:lnTo>
                  <a:close/>
                </a:path>
                <a:path w="3807459" h="3472179">
                  <a:moveTo>
                    <a:pt x="1713230" y="2555367"/>
                  </a:moveTo>
                  <a:lnTo>
                    <a:pt x="1612011" y="2550287"/>
                  </a:lnTo>
                  <a:lnTo>
                    <a:pt x="1611884" y="2550160"/>
                  </a:lnTo>
                  <a:lnTo>
                    <a:pt x="1611122" y="2562860"/>
                  </a:lnTo>
                  <a:lnTo>
                    <a:pt x="1712595" y="2567940"/>
                  </a:lnTo>
                  <a:lnTo>
                    <a:pt x="1713230" y="2555367"/>
                  </a:lnTo>
                  <a:close/>
                </a:path>
                <a:path w="3807459" h="3472179">
                  <a:moveTo>
                    <a:pt x="1718310" y="729361"/>
                  </a:moveTo>
                  <a:lnTo>
                    <a:pt x="1616710" y="729361"/>
                  </a:lnTo>
                  <a:lnTo>
                    <a:pt x="1616710" y="742061"/>
                  </a:lnTo>
                  <a:lnTo>
                    <a:pt x="1718310" y="742061"/>
                  </a:lnTo>
                  <a:lnTo>
                    <a:pt x="1718310" y="729361"/>
                  </a:lnTo>
                  <a:close/>
                </a:path>
                <a:path w="3807459" h="3472179">
                  <a:moveTo>
                    <a:pt x="1752473" y="1363218"/>
                  </a:moveTo>
                  <a:lnTo>
                    <a:pt x="1721358" y="1353947"/>
                  </a:lnTo>
                  <a:lnTo>
                    <a:pt x="1678686" y="1340485"/>
                  </a:lnTo>
                  <a:lnTo>
                    <a:pt x="1655826" y="1332865"/>
                  </a:lnTo>
                  <a:lnTo>
                    <a:pt x="1651762" y="1344803"/>
                  </a:lnTo>
                  <a:lnTo>
                    <a:pt x="1674622" y="1352550"/>
                  </a:lnTo>
                  <a:lnTo>
                    <a:pt x="1717421" y="1366139"/>
                  </a:lnTo>
                  <a:lnTo>
                    <a:pt x="1748917" y="1375410"/>
                  </a:lnTo>
                  <a:lnTo>
                    <a:pt x="1752473" y="1363218"/>
                  </a:lnTo>
                  <a:close/>
                </a:path>
                <a:path w="3807459" h="3472179">
                  <a:moveTo>
                    <a:pt x="1776984" y="2564638"/>
                  </a:moveTo>
                  <a:lnTo>
                    <a:pt x="1765401" y="2557145"/>
                  </a:lnTo>
                  <a:lnTo>
                    <a:pt x="1690878" y="2508885"/>
                  </a:lnTo>
                  <a:lnTo>
                    <a:pt x="1686941" y="2509647"/>
                  </a:lnTo>
                  <a:lnTo>
                    <a:pt x="1685036" y="2512695"/>
                  </a:lnTo>
                  <a:lnTo>
                    <a:pt x="1683131" y="2515616"/>
                  </a:lnTo>
                  <a:lnTo>
                    <a:pt x="1683893" y="2519553"/>
                  </a:lnTo>
                  <a:lnTo>
                    <a:pt x="1686941" y="2521458"/>
                  </a:lnTo>
                  <a:lnTo>
                    <a:pt x="1751025" y="2563088"/>
                  </a:lnTo>
                  <a:lnTo>
                    <a:pt x="1750987" y="2563850"/>
                  </a:lnTo>
                  <a:lnTo>
                    <a:pt x="1683258" y="2599309"/>
                  </a:lnTo>
                  <a:lnTo>
                    <a:pt x="1680083" y="2600833"/>
                  </a:lnTo>
                  <a:lnTo>
                    <a:pt x="1678940" y="2604770"/>
                  </a:lnTo>
                  <a:lnTo>
                    <a:pt x="1680464" y="2607818"/>
                  </a:lnTo>
                  <a:lnTo>
                    <a:pt x="1682115" y="2610993"/>
                  </a:lnTo>
                  <a:lnTo>
                    <a:pt x="1685925" y="2612136"/>
                  </a:lnTo>
                  <a:lnTo>
                    <a:pt x="1765782" y="2570480"/>
                  </a:lnTo>
                  <a:lnTo>
                    <a:pt x="1776984" y="2564638"/>
                  </a:lnTo>
                  <a:close/>
                </a:path>
                <a:path w="3807459" h="3472179">
                  <a:moveTo>
                    <a:pt x="1777111" y="248031"/>
                  </a:moveTo>
                  <a:lnTo>
                    <a:pt x="1774317" y="235712"/>
                  </a:lnTo>
                  <a:lnTo>
                    <a:pt x="1756283" y="239776"/>
                  </a:lnTo>
                  <a:lnTo>
                    <a:pt x="1730756" y="244983"/>
                  </a:lnTo>
                  <a:lnTo>
                    <a:pt x="1703959" y="250063"/>
                  </a:lnTo>
                  <a:lnTo>
                    <a:pt x="1675765" y="255016"/>
                  </a:lnTo>
                  <a:lnTo>
                    <a:pt x="1675130" y="255016"/>
                  </a:lnTo>
                  <a:lnTo>
                    <a:pt x="1677035" y="267589"/>
                  </a:lnTo>
                  <a:lnTo>
                    <a:pt x="1677670" y="267462"/>
                  </a:lnTo>
                  <a:lnTo>
                    <a:pt x="1706118" y="262636"/>
                  </a:lnTo>
                  <a:lnTo>
                    <a:pt x="1733169" y="257429"/>
                  </a:lnTo>
                  <a:lnTo>
                    <a:pt x="1758823" y="252222"/>
                  </a:lnTo>
                  <a:lnTo>
                    <a:pt x="1777111" y="248031"/>
                  </a:lnTo>
                  <a:close/>
                </a:path>
                <a:path w="3807459" h="3472179">
                  <a:moveTo>
                    <a:pt x="1858010" y="729361"/>
                  </a:moveTo>
                  <a:lnTo>
                    <a:pt x="1756410" y="729361"/>
                  </a:lnTo>
                  <a:lnTo>
                    <a:pt x="1756410" y="742061"/>
                  </a:lnTo>
                  <a:lnTo>
                    <a:pt x="1858010" y="742061"/>
                  </a:lnTo>
                  <a:lnTo>
                    <a:pt x="1858010" y="729361"/>
                  </a:lnTo>
                  <a:close/>
                </a:path>
                <a:path w="3807459" h="3472179">
                  <a:moveTo>
                    <a:pt x="1887601" y="1397000"/>
                  </a:moveTo>
                  <a:lnTo>
                    <a:pt x="1849120" y="1388110"/>
                  </a:lnTo>
                  <a:lnTo>
                    <a:pt x="1806448" y="1377823"/>
                  </a:lnTo>
                  <a:lnTo>
                    <a:pt x="1789049" y="1373251"/>
                  </a:lnTo>
                  <a:lnTo>
                    <a:pt x="1785874" y="1385443"/>
                  </a:lnTo>
                  <a:lnTo>
                    <a:pt x="1803146" y="1390142"/>
                  </a:lnTo>
                  <a:lnTo>
                    <a:pt x="1846072" y="1400556"/>
                  </a:lnTo>
                  <a:lnTo>
                    <a:pt x="1884807" y="1409446"/>
                  </a:lnTo>
                  <a:lnTo>
                    <a:pt x="1887601" y="1397000"/>
                  </a:lnTo>
                  <a:close/>
                </a:path>
                <a:path w="3807459" h="3472179">
                  <a:moveTo>
                    <a:pt x="1912366" y="210820"/>
                  </a:moveTo>
                  <a:lnTo>
                    <a:pt x="1908429" y="198755"/>
                  </a:lnTo>
                  <a:lnTo>
                    <a:pt x="1868551" y="211074"/>
                  </a:lnTo>
                  <a:lnTo>
                    <a:pt x="1847723" y="217043"/>
                  </a:lnTo>
                  <a:lnTo>
                    <a:pt x="1811147" y="226822"/>
                  </a:lnTo>
                  <a:lnTo>
                    <a:pt x="1814322" y="239141"/>
                  </a:lnTo>
                  <a:lnTo>
                    <a:pt x="1829435" y="235204"/>
                  </a:lnTo>
                  <a:lnTo>
                    <a:pt x="1871980" y="223266"/>
                  </a:lnTo>
                  <a:lnTo>
                    <a:pt x="1912112" y="210947"/>
                  </a:lnTo>
                  <a:lnTo>
                    <a:pt x="1912366" y="210820"/>
                  </a:lnTo>
                  <a:close/>
                </a:path>
                <a:path w="3807459" h="3472179">
                  <a:moveTo>
                    <a:pt x="1997710" y="729361"/>
                  </a:moveTo>
                  <a:lnTo>
                    <a:pt x="1896110" y="729361"/>
                  </a:lnTo>
                  <a:lnTo>
                    <a:pt x="1896110" y="742061"/>
                  </a:lnTo>
                  <a:lnTo>
                    <a:pt x="1997710" y="742061"/>
                  </a:lnTo>
                  <a:lnTo>
                    <a:pt x="1997710" y="729361"/>
                  </a:lnTo>
                  <a:close/>
                </a:path>
                <a:path w="3807459" h="3472179">
                  <a:moveTo>
                    <a:pt x="2024253" y="1424432"/>
                  </a:moveTo>
                  <a:lnTo>
                    <a:pt x="1977009" y="1415669"/>
                  </a:lnTo>
                  <a:lnTo>
                    <a:pt x="1934337" y="1407033"/>
                  </a:lnTo>
                  <a:lnTo>
                    <a:pt x="1924812" y="1405001"/>
                  </a:lnTo>
                  <a:lnTo>
                    <a:pt x="1922145" y="1417447"/>
                  </a:lnTo>
                  <a:lnTo>
                    <a:pt x="1931670" y="1419479"/>
                  </a:lnTo>
                  <a:lnTo>
                    <a:pt x="1974469" y="1428115"/>
                  </a:lnTo>
                  <a:lnTo>
                    <a:pt x="2021967" y="1436878"/>
                  </a:lnTo>
                  <a:lnTo>
                    <a:pt x="2024253" y="1424432"/>
                  </a:lnTo>
                  <a:close/>
                </a:path>
                <a:path w="3807459" h="3472179">
                  <a:moveTo>
                    <a:pt x="2045208" y="168275"/>
                  </a:moveTo>
                  <a:lnTo>
                    <a:pt x="2041525" y="156083"/>
                  </a:lnTo>
                  <a:lnTo>
                    <a:pt x="2023745" y="161544"/>
                  </a:lnTo>
                  <a:lnTo>
                    <a:pt x="1985010" y="173863"/>
                  </a:lnTo>
                  <a:lnTo>
                    <a:pt x="1944751" y="187071"/>
                  </a:lnTo>
                  <a:lnTo>
                    <a:pt x="1948561" y="199136"/>
                  </a:lnTo>
                  <a:lnTo>
                    <a:pt x="2027555" y="173609"/>
                  </a:lnTo>
                  <a:lnTo>
                    <a:pt x="2045208" y="168275"/>
                  </a:lnTo>
                  <a:close/>
                </a:path>
                <a:path w="3807459" h="3472179">
                  <a:moveTo>
                    <a:pt x="2137410" y="729361"/>
                  </a:moveTo>
                  <a:lnTo>
                    <a:pt x="2035810" y="729361"/>
                  </a:lnTo>
                  <a:lnTo>
                    <a:pt x="2035810" y="742061"/>
                  </a:lnTo>
                  <a:lnTo>
                    <a:pt x="2137410" y="742061"/>
                  </a:lnTo>
                  <a:lnTo>
                    <a:pt x="2137410" y="729361"/>
                  </a:lnTo>
                  <a:close/>
                </a:path>
                <a:path w="3807459" h="3472179">
                  <a:moveTo>
                    <a:pt x="2161794" y="1447673"/>
                  </a:moveTo>
                  <a:lnTo>
                    <a:pt x="2147570" y="1445641"/>
                  </a:lnTo>
                  <a:lnTo>
                    <a:pt x="2062353" y="1431417"/>
                  </a:lnTo>
                  <a:lnTo>
                    <a:pt x="2061718" y="1431290"/>
                  </a:lnTo>
                  <a:lnTo>
                    <a:pt x="2059432" y="1443863"/>
                  </a:lnTo>
                  <a:lnTo>
                    <a:pt x="2059940" y="1443863"/>
                  </a:lnTo>
                  <a:lnTo>
                    <a:pt x="2145538" y="1458087"/>
                  </a:lnTo>
                  <a:lnTo>
                    <a:pt x="2159889" y="1460246"/>
                  </a:lnTo>
                  <a:lnTo>
                    <a:pt x="2161794" y="1447673"/>
                  </a:lnTo>
                  <a:close/>
                </a:path>
                <a:path w="3807459" h="3472179">
                  <a:moveTo>
                    <a:pt x="2180082" y="134366"/>
                  </a:moveTo>
                  <a:lnTo>
                    <a:pt x="2177669" y="121920"/>
                  </a:lnTo>
                  <a:lnTo>
                    <a:pt x="2176272" y="122174"/>
                  </a:lnTo>
                  <a:lnTo>
                    <a:pt x="2151888" y="127254"/>
                  </a:lnTo>
                  <a:lnTo>
                    <a:pt x="2128520" y="132588"/>
                  </a:lnTo>
                  <a:lnTo>
                    <a:pt x="2084578" y="143764"/>
                  </a:lnTo>
                  <a:lnTo>
                    <a:pt x="2078355" y="145542"/>
                  </a:lnTo>
                  <a:lnTo>
                    <a:pt x="2081784" y="157734"/>
                  </a:lnTo>
                  <a:lnTo>
                    <a:pt x="2088007" y="155956"/>
                  </a:lnTo>
                  <a:lnTo>
                    <a:pt x="2109470" y="150368"/>
                  </a:lnTo>
                  <a:lnTo>
                    <a:pt x="2131695" y="144907"/>
                  </a:lnTo>
                  <a:lnTo>
                    <a:pt x="2154682" y="139700"/>
                  </a:lnTo>
                  <a:lnTo>
                    <a:pt x="2178939" y="134620"/>
                  </a:lnTo>
                  <a:lnTo>
                    <a:pt x="2180082" y="134366"/>
                  </a:lnTo>
                  <a:close/>
                </a:path>
                <a:path w="3807459" h="3472179">
                  <a:moveTo>
                    <a:pt x="2277110" y="729361"/>
                  </a:moveTo>
                  <a:lnTo>
                    <a:pt x="2175510" y="729361"/>
                  </a:lnTo>
                  <a:lnTo>
                    <a:pt x="2175510" y="742061"/>
                  </a:lnTo>
                  <a:lnTo>
                    <a:pt x="2277110" y="742061"/>
                  </a:lnTo>
                  <a:lnTo>
                    <a:pt x="2277110" y="729361"/>
                  </a:lnTo>
                  <a:close/>
                </a:path>
                <a:path w="3807459" h="3472179">
                  <a:moveTo>
                    <a:pt x="2299970" y="1467485"/>
                  </a:moveTo>
                  <a:lnTo>
                    <a:pt x="2233041" y="1458341"/>
                  </a:lnTo>
                  <a:lnTo>
                    <a:pt x="2199513" y="1453388"/>
                  </a:lnTo>
                  <a:lnTo>
                    <a:pt x="2197608" y="1465961"/>
                  </a:lnTo>
                  <a:lnTo>
                    <a:pt x="2231136" y="1470914"/>
                  </a:lnTo>
                  <a:lnTo>
                    <a:pt x="2298319" y="1480058"/>
                  </a:lnTo>
                  <a:lnTo>
                    <a:pt x="2299970" y="1467485"/>
                  </a:lnTo>
                  <a:close/>
                </a:path>
                <a:path w="3807459" h="3472179">
                  <a:moveTo>
                    <a:pt x="2317623" y="113411"/>
                  </a:moveTo>
                  <a:lnTo>
                    <a:pt x="2316226" y="100838"/>
                  </a:lnTo>
                  <a:lnTo>
                    <a:pt x="2286762" y="104267"/>
                  </a:lnTo>
                  <a:lnTo>
                    <a:pt x="2257044" y="108331"/>
                  </a:lnTo>
                  <a:lnTo>
                    <a:pt x="2228723" y="112649"/>
                  </a:lnTo>
                  <a:lnTo>
                    <a:pt x="2215261" y="114935"/>
                  </a:lnTo>
                  <a:lnTo>
                    <a:pt x="2217420" y="127508"/>
                  </a:lnTo>
                  <a:lnTo>
                    <a:pt x="2230882" y="125222"/>
                  </a:lnTo>
                  <a:lnTo>
                    <a:pt x="2258949" y="120904"/>
                  </a:lnTo>
                  <a:lnTo>
                    <a:pt x="2288540" y="116840"/>
                  </a:lnTo>
                  <a:lnTo>
                    <a:pt x="2317623" y="113411"/>
                  </a:lnTo>
                  <a:close/>
                </a:path>
                <a:path w="3807459" h="3472179">
                  <a:moveTo>
                    <a:pt x="2416810" y="729361"/>
                  </a:moveTo>
                  <a:lnTo>
                    <a:pt x="2315210" y="729361"/>
                  </a:lnTo>
                  <a:lnTo>
                    <a:pt x="2315210" y="742061"/>
                  </a:lnTo>
                  <a:lnTo>
                    <a:pt x="2416810" y="742061"/>
                  </a:lnTo>
                  <a:lnTo>
                    <a:pt x="2416810" y="729361"/>
                  </a:lnTo>
                  <a:close/>
                </a:path>
                <a:path w="3807459" h="3472179">
                  <a:moveTo>
                    <a:pt x="2438527" y="1485519"/>
                  </a:moveTo>
                  <a:lnTo>
                    <a:pt x="2337816" y="1472565"/>
                  </a:lnTo>
                  <a:lnTo>
                    <a:pt x="2336165" y="1485138"/>
                  </a:lnTo>
                  <a:lnTo>
                    <a:pt x="2436876" y="1498219"/>
                  </a:lnTo>
                  <a:lnTo>
                    <a:pt x="2438527" y="1485519"/>
                  </a:lnTo>
                  <a:close/>
                </a:path>
                <a:path w="3807459" h="3472179">
                  <a:moveTo>
                    <a:pt x="2456434" y="99949"/>
                  </a:moveTo>
                  <a:lnTo>
                    <a:pt x="2455418" y="87376"/>
                  </a:lnTo>
                  <a:lnTo>
                    <a:pt x="2452878" y="87503"/>
                  </a:lnTo>
                  <a:lnTo>
                    <a:pt x="2354199" y="96647"/>
                  </a:lnTo>
                  <a:lnTo>
                    <a:pt x="2355469" y="109347"/>
                  </a:lnTo>
                  <a:lnTo>
                    <a:pt x="2419350" y="103124"/>
                  </a:lnTo>
                  <a:lnTo>
                    <a:pt x="2454021" y="100203"/>
                  </a:lnTo>
                  <a:lnTo>
                    <a:pt x="2456434" y="99949"/>
                  </a:lnTo>
                  <a:close/>
                </a:path>
                <a:path w="3807459" h="3472179">
                  <a:moveTo>
                    <a:pt x="2488438" y="1498219"/>
                  </a:moveTo>
                  <a:lnTo>
                    <a:pt x="2478151" y="1490345"/>
                  </a:lnTo>
                  <a:lnTo>
                    <a:pt x="2407031" y="1435862"/>
                  </a:lnTo>
                  <a:lnTo>
                    <a:pt x="2402967" y="1436370"/>
                  </a:lnTo>
                  <a:lnTo>
                    <a:pt x="2400935" y="1439164"/>
                  </a:lnTo>
                  <a:lnTo>
                    <a:pt x="2398776" y="1441958"/>
                  </a:lnTo>
                  <a:lnTo>
                    <a:pt x="2399284" y="1446022"/>
                  </a:lnTo>
                  <a:lnTo>
                    <a:pt x="2402078" y="1448054"/>
                  </a:lnTo>
                  <a:lnTo>
                    <a:pt x="2463393" y="1495132"/>
                  </a:lnTo>
                  <a:lnTo>
                    <a:pt x="2392299" y="1525397"/>
                  </a:lnTo>
                  <a:lnTo>
                    <a:pt x="2389124" y="1526794"/>
                  </a:lnTo>
                  <a:lnTo>
                    <a:pt x="2387600" y="1530477"/>
                  </a:lnTo>
                  <a:lnTo>
                    <a:pt x="2388997" y="1533779"/>
                  </a:lnTo>
                  <a:lnTo>
                    <a:pt x="2390394" y="1536954"/>
                  </a:lnTo>
                  <a:lnTo>
                    <a:pt x="2394077" y="1538478"/>
                  </a:lnTo>
                  <a:lnTo>
                    <a:pt x="2397252" y="1537081"/>
                  </a:lnTo>
                  <a:lnTo>
                    <a:pt x="2477401" y="1502918"/>
                  </a:lnTo>
                  <a:lnTo>
                    <a:pt x="2488438" y="1498219"/>
                  </a:lnTo>
                  <a:close/>
                </a:path>
                <a:path w="3807459" h="3472179">
                  <a:moveTo>
                    <a:pt x="2556510" y="729361"/>
                  </a:moveTo>
                  <a:lnTo>
                    <a:pt x="2454910" y="729361"/>
                  </a:lnTo>
                  <a:lnTo>
                    <a:pt x="2454910" y="742061"/>
                  </a:lnTo>
                  <a:lnTo>
                    <a:pt x="2556510" y="742061"/>
                  </a:lnTo>
                  <a:lnTo>
                    <a:pt x="2556510" y="729361"/>
                  </a:lnTo>
                  <a:close/>
                </a:path>
                <a:path w="3807459" h="3472179">
                  <a:moveTo>
                    <a:pt x="2595753" y="89789"/>
                  </a:moveTo>
                  <a:lnTo>
                    <a:pt x="2594864" y="77089"/>
                  </a:lnTo>
                  <a:lnTo>
                    <a:pt x="2493391" y="84328"/>
                  </a:lnTo>
                  <a:lnTo>
                    <a:pt x="2494407" y="96901"/>
                  </a:lnTo>
                  <a:lnTo>
                    <a:pt x="2595753" y="89789"/>
                  </a:lnTo>
                  <a:close/>
                </a:path>
                <a:path w="3807459" h="3472179">
                  <a:moveTo>
                    <a:pt x="2696210" y="729361"/>
                  </a:moveTo>
                  <a:lnTo>
                    <a:pt x="2594610" y="729361"/>
                  </a:lnTo>
                  <a:lnTo>
                    <a:pt x="2594610" y="742061"/>
                  </a:lnTo>
                  <a:lnTo>
                    <a:pt x="2696210" y="742061"/>
                  </a:lnTo>
                  <a:lnTo>
                    <a:pt x="2696210" y="729361"/>
                  </a:lnTo>
                  <a:close/>
                </a:path>
                <a:path w="3807459" h="3472179">
                  <a:moveTo>
                    <a:pt x="2735072" y="81915"/>
                  </a:moveTo>
                  <a:lnTo>
                    <a:pt x="2734437" y="69215"/>
                  </a:lnTo>
                  <a:lnTo>
                    <a:pt x="2674112" y="72263"/>
                  </a:lnTo>
                  <a:lnTo>
                    <a:pt x="2632964" y="74803"/>
                  </a:lnTo>
                  <a:lnTo>
                    <a:pt x="2633726" y="87503"/>
                  </a:lnTo>
                  <a:lnTo>
                    <a:pt x="2674874" y="84963"/>
                  </a:lnTo>
                  <a:lnTo>
                    <a:pt x="2735072" y="81915"/>
                  </a:lnTo>
                  <a:close/>
                </a:path>
                <a:path w="3807459" h="3472179">
                  <a:moveTo>
                    <a:pt x="2835910" y="729361"/>
                  </a:moveTo>
                  <a:lnTo>
                    <a:pt x="2734310" y="729361"/>
                  </a:lnTo>
                  <a:lnTo>
                    <a:pt x="2734310" y="742061"/>
                  </a:lnTo>
                  <a:lnTo>
                    <a:pt x="2835910" y="742061"/>
                  </a:lnTo>
                  <a:lnTo>
                    <a:pt x="2835910" y="729361"/>
                  </a:lnTo>
                  <a:close/>
                </a:path>
                <a:path w="3807459" h="3472179">
                  <a:moveTo>
                    <a:pt x="2874518" y="75565"/>
                  </a:moveTo>
                  <a:lnTo>
                    <a:pt x="2874010" y="62865"/>
                  </a:lnTo>
                  <a:lnTo>
                    <a:pt x="2772537" y="67310"/>
                  </a:lnTo>
                  <a:lnTo>
                    <a:pt x="2773172" y="80010"/>
                  </a:lnTo>
                  <a:lnTo>
                    <a:pt x="2874518" y="75565"/>
                  </a:lnTo>
                  <a:close/>
                </a:path>
                <a:path w="3807459" h="3472179">
                  <a:moveTo>
                    <a:pt x="2894457" y="735723"/>
                  </a:moveTo>
                  <a:lnTo>
                    <a:pt x="2883560" y="729361"/>
                  </a:lnTo>
                  <a:lnTo>
                    <a:pt x="2808859" y="685800"/>
                  </a:lnTo>
                  <a:lnTo>
                    <a:pt x="2805938" y="684034"/>
                  </a:lnTo>
                  <a:lnTo>
                    <a:pt x="2802001" y="685038"/>
                  </a:lnTo>
                  <a:lnTo>
                    <a:pt x="2800223" y="688086"/>
                  </a:lnTo>
                  <a:lnTo>
                    <a:pt x="2798445" y="691007"/>
                  </a:lnTo>
                  <a:lnTo>
                    <a:pt x="2799461" y="694944"/>
                  </a:lnTo>
                  <a:lnTo>
                    <a:pt x="2869336" y="735723"/>
                  </a:lnTo>
                  <a:lnTo>
                    <a:pt x="2802509" y="774700"/>
                  </a:lnTo>
                  <a:lnTo>
                    <a:pt x="2799461" y="776351"/>
                  </a:lnTo>
                  <a:lnTo>
                    <a:pt x="2798445" y="780288"/>
                  </a:lnTo>
                  <a:lnTo>
                    <a:pt x="2802001" y="786384"/>
                  </a:lnTo>
                  <a:lnTo>
                    <a:pt x="2805938" y="787400"/>
                  </a:lnTo>
                  <a:lnTo>
                    <a:pt x="2808859" y="785622"/>
                  </a:lnTo>
                  <a:lnTo>
                    <a:pt x="2883560" y="742061"/>
                  </a:lnTo>
                  <a:lnTo>
                    <a:pt x="2894457" y="735723"/>
                  </a:lnTo>
                  <a:close/>
                </a:path>
                <a:path w="3807459" h="3472179">
                  <a:moveTo>
                    <a:pt x="2965958" y="3371964"/>
                  </a:moveTo>
                  <a:lnTo>
                    <a:pt x="2864358" y="3369945"/>
                  </a:lnTo>
                  <a:lnTo>
                    <a:pt x="2864104" y="3382645"/>
                  </a:lnTo>
                  <a:lnTo>
                    <a:pt x="2965704" y="3384664"/>
                  </a:lnTo>
                  <a:lnTo>
                    <a:pt x="2965958" y="3371964"/>
                  </a:lnTo>
                  <a:close/>
                </a:path>
                <a:path w="3807459" h="3472179">
                  <a:moveTo>
                    <a:pt x="3014091" y="70485"/>
                  </a:moveTo>
                  <a:lnTo>
                    <a:pt x="3013710" y="57785"/>
                  </a:lnTo>
                  <a:lnTo>
                    <a:pt x="2914015" y="61214"/>
                  </a:lnTo>
                  <a:lnTo>
                    <a:pt x="2912110" y="61341"/>
                  </a:lnTo>
                  <a:lnTo>
                    <a:pt x="2912618" y="74041"/>
                  </a:lnTo>
                  <a:lnTo>
                    <a:pt x="2914523" y="73914"/>
                  </a:lnTo>
                  <a:lnTo>
                    <a:pt x="3014091" y="70485"/>
                  </a:lnTo>
                  <a:close/>
                </a:path>
                <a:path w="3807459" h="3472179">
                  <a:moveTo>
                    <a:pt x="3105658" y="3375520"/>
                  </a:moveTo>
                  <a:lnTo>
                    <a:pt x="3004058" y="3372777"/>
                  </a:lnTo>
                  <a:lnTo>
                    <a:pt x="3003677" y="3385477"/>
                  </a:lnTo>
                  <a:lnTo>
                    <a:pt x="3105150" y="3388207"/>
                  </a:lnTo>
                  <a:lnTo>
                    <a:pt x="3105658" y="3375520"/>
                  </a:lnTo>
                  <a:close/>
                </a:path>
                <a:path w="3807459" h="3472179">
                  <a:moveTo>
                    <a:pt x="3153791" y="66294"/>
                  </a:moveTo>
                  <a:lnTo>
                    <a:pt x="3153410" y="53594"/>
                  </a:lnTo>
                  <a:lnTo>
                    <a:pt x="3051810" y="56515"/>
                  </a:lnTo>
                  <a:lnTo>
                    <a:pt x="3052191" y="69215"/>
                  </a:lnTo>
                  <a:lnTo>
                    <a:pt x="3153791" y="66294"/>
                  </a:lnTo>
                  <a:close/>
                </a:path>
                <a:path w="3807459" h="3472179">
                  <a:moveTo>
                    <a:pt x="3197098" y="2637028"/>
                  </a:moveTo>
                  <a:lnTo>
                    <a:pt x="3095498" y="2634996"/>
                  </a:lnTo>
                  <a:lnTo>
                    <a:pt x="3095244" y="2647696"/>
                  </a:lnTo>
                  <a:lnTo>
                    <a:pt x="3196844" y="2649728"/>
                  </a:lnTo>
                  <a:lnTo>
                    <a:pt x="3197098" y="2637028"/>
                  </a:lnTo>
                  <a:close/>
                </a:path>
                <a:path w="3807459" h="3472179">
                  <a:moveTo>
                    <a:pt x="3243529" y="3393008"/>
                  </a:moveTo>
                  <a:lnTo>
                    <a:pt x="3243453" y="3391408"/>
                  </a:lnTo>
                  <a:lnTo>
                    <a:pt x="3243072" y="3388982"/>
                  </a:lnTo>
                  <a:lnTo>
                    <a:pt x="3242208" y="3387521"/>
                  </a:lnTo>
                  <a:lnTo>
                    <a:pt x="3240913" y="3386429"/>
                  </a:lnTo>
                  <a:lnTo>
                    <a:pt x="3240024" y="3385756"/>
                  </a:lnTo>
                  <a:lnTo>
                    <a:pt x="3239643" y="3385439"/>
                  </a:lnTo>
                  <a:lnTo>
                    <a:pt x="3238754" y="3384956"/>
                  </a:lnTo>
                  <a:lnTo>
                    <a:pt x="3236341" y="3384004"/>
                  </a:lnTo>
                  <a:lnTo>
                    <a:pt x="3233420" y="3383191"/>
                  </a:lnTo>
                  <a:lnTo>
                    <a:pt x="3233115" y="3383140"/>
                  </a:lnTo>
                  <a:lnTo>
                    <a:pt x="3233115" y="3396373"/>
                  </a:lnTo>
                  <a:lnTo>
                    <a:pt x="3233115" y="3383140"/>
                  </a:lnTo>
                  <a:lnTo>
                    <a:pt x="3230867" y="3382721"/>
                  </a:lnTo>
                  <a:lnTo>
                    <a:pt x="3230867" y="3392449"/>
                  </a:lnTo>
                  <a:lnTo>
                    <a:pt x="3230753" y="3392982"/>
                  </a:lnTo>
                  <a:lnTo>
                    <a:pt x="3230753" y="3392220"/>
                  </a:lnTo>
                  <a:lnTo>
                    <a:pt x="3230867" y="3392449"/>
                  </a:lnTo>
                  <a:lnTo>
                    <a:pt x="3230867" y="3382721"/>
                  </a:lnTo>
                  <a:lnTo>
                    <a:pt x="3178175" y="3378428"/>
                  </a:lnTo>
                  <a:lnTo>
                    <a:pt x="3143758" y="3376904"/>
                  </a:lnTo>
                  <a:lnTo>
                    <a:pt x="3143250" y="3389592"/>
                  </a:lnTo>
                  <a:lnTo>
                    <a:pt x="3177540" y="3391116"/>
                  </a:lnTo>
                  <a:lnTo>
                    <a:pt x="3207385" y="3393008"/>
                  </a:lnTo>
                  <a:lnTo>
                    <a:pt x="3233801" y="3401403"/>
                  </a:lnTo>
                  <a:lnTo>
                    <a:pt x="3236976" y="3400158"/>
                  </a:lnTo>
                  <a:lnTo>
                    <a:pt x="3237357" y="3399967"/>
                  </a:lnTo>
                  <a:lnTo>
                    <a:pt x="3241040" y="3397656"/>
                  </a:lnTo>
                  <a:lnTo>
                    <a:pt x="3241675" y="3396907"/>
                  </a:lnTo>
                  <a:lnTo>
                    <a:pt x="3241852" y="3396589"/>
                  </a:lnTo>
                  <a:lnTo>
                    <a:pt x="3242678" y="3395154"/>
                  </a:lnTo>
                  <a:lnTo>
                    <a:pt x="3243326" y="3394151"/>
                  </a:lnTo>
                  <a:lnTo>
                    <a:pt x="3243529" y="3393008"/>
                  </a:lnTo>
                  <a:close/>
                </a:path>
                <a:path w="3807459" h="3472179">
                  <a:moveTo>
                    <a:pt x="3293364" y="62865"/>
                  </a:moveTo>
                  <a:lnTo>
                    <a:pt x="3293110" y="50165"/>
                  </a:lnTo>
                  <a:lnTo>
                    <a:pt x="3191510" y="52578"/>
                  </a:lnTo>
                  <a:lnTo>
                    <a:pt x="3191764" y="65278"/>
                  </a:lnTo>
                  <a:lnTo>
                    <a:pt x="3293364" y="62865"/>
                  </a:lnTo>
                  <a:close/>
                </a:path>
                <a:path w="3807459" h="3472179">
                  <a:moveTo>
                    <a:pt x="3310763" y="3409238"/>
                  </a:moveTo>
                  <a:lnTo>
                    <a:pt x="3262503" y="3407194"/>
                  </a:lnTo>
                  <a:lnTo>
                    <a:pt x="3220720" y="3404273"/>
                  </a:lnTo>
                  <a:lnTo>
                    <a:pt x="3210306" y="3402863"/>
                  </a:lnTo>
                  <a:lnTo>
                    <a:pt x="3208020" y="3415360"/>
                  </a:lnTo>
                  <a:lnTo>
                    <a:pt x="3261741" y="3419868"/>
                  </a:lnTo>
                  <a:lnTo>
                    <a:pt x="3310255" y="3421926"/>
                  </a:lnTo>
                  <a:lnTo>
                    <a:pt x="3310763" y="3409238"/>
                  </a:lnTo>
                  <a:close/>
                </a:path>
                <a:path w="3807459" h="3472179">
                  <a:moveTo>
                    <a:pt x="3336798" y="2640584"/>
                  </a:moveTo>
                  <a:lnTo>
                    <a:pt x="3235198" y="2637790"/>
                  </a:lnTo>
                  <a:lnTo>
                    <a:pt x="3234944" y="2650490"/>
                  </a:lnTo>
                  <a:lnTo>
                    <a:pt x="3336417" y="2653284"/>
                  </a:lnTo>
                  <a:lnTo>
                    <a:pt x="3336798" y="2640584"/>
                  </a:lnTo>
                  <a:close/>
                </a:path>
                <a:path w="3807459" h="3472179">
                  <a:moveTo>
                    <a:pt x="3433064" y="59817"/>
                  </a:moveTo>
                  <a:lnTo>
                    <a:pt x="3432810" y="47117"/>
                  </a:lnTo>
                  <a:lnTo>
                    <a:pt x="3429254" y="47117"/>
                  </a:lnTo>
                  <a:lnTo>
                    <a:pt x="3331210" y="49276"/>
                  </a:lnTo>
                  <a:lnTo>
                    <a:pt x="3331464" y="61976"/>
                  </a:lnTo>
                  <a:lnTo>
                    <a:pt x="3429508" y="59817"/>
                  </a:lnTo>
                  <a:lnTo>
                    <a:pt x="3433064" y="59817"/>
                  </a:lnTo>
                  <a:close/>
                </a:path>
                <a:path w="3807459" h="3472179">
                  <a:moveTo>
                    <a:pt x="3450209" y="3413125"/>
                  </a:moveTo>
                  <a:lnTo>
                    <a:pt x="3348736" y="3410534"/>
                  </a:lnTo>
                  <a:lnTo>
                    <a:pt x="3348355" y="3423234"/>
                  </a:lnTo>
                  <a:lnTo>
                    <a:pt x="3449955" y="3425825"/>
                  </a:lnTo>
                  <a:lnTo>
                    <a:pt x="3450209" y="3413125"/>
                  </a:lnTo>
                  <a:close/>
                </a:path>
                <a:path w="3807459" h="3472179">
                  <a:moveTo>
                    <a:pt x="3474669" y="2658110"/>
                  </a:moveTo>
                  <a:lnTo>
                    <a:pt x="3474542" y="2656205"/>
                  </a:lnTo>
                  <a:lnTo>
                    <a:pt x="3474212" y="2654046"/>
                  </a:lnTo>
                  <a:lnTo>
                    <a:pt x="3473450" y="2652522"/>
                  </a:lnTo>
                  <a:lnTo>
                    <a:pt x="3471164" y="2650871"/>
                  </a:lnTo>
                  <a:lnTo>
                    <a:pt x="3470783" y="2650490"/>
                  </a:lnTo>
                  <a:lnTo>
                    <a:pt x="3463975" y="2648077"/>
                  </a:lnTo>
                  <a:lnTo>
                    <a:pt x="3463975" y="2661272"/>
                  </a:lnTo>
                  <a:lnTo>
                    <a:pt x="3463417" y="2660777"/>
                  </a:lnTo>
                  <a:lnTo>
                    <a:pt x="3463950" y="2661247"/>
                  </a:lnTo>
                  <a:lnTo>
                    <a:pt x="3463975" y="2648077"/>
                  </a:lnTo>
                  <a:lnTo>
                    <a:pt x="3425317" y="2644394"/>
                  </a:lnTo>
                  <a:lnTo>
                    <a:pt x="3374898" y="2641981"/>
                  </a:lnTo>
                  <a:lnTo>
                    <a:pt x="3374390" y="2654681"/>
                  </a:lnTo>
                  <a:lnTo>
                    <a:pt x="3391154" y="2655316"/>
                  </a:lnTo>
                  <a:lnTo>
                    <a:pt x="3424555" y="2657094"/>
                  </a:lnTo>
                  <a:lnTo>
                    <a:pt x="3462858" y="2660929"/>
                  </a:lnTo>
                  <a:lnTo>
                    <a:pt x="3465068" y="2666454"/>
                  </a:lnTo>
                  <a:lnTo>
                    <a:pt x="3467862" y="2665349"/>
                  </a:lnTo>
                  <a:lnTo>
                    <a:pt x="3468243" y="2665222"/>
                  </a:lnTo>
                  <a:lnTo>
                    <a:pt x="3468624" y="2664968"/>
                  </a:lnTo>
                  <a:lnTo>
                    <a:pt x="3468878" y="2664841"/>
                  </a:lnTo>
                  <a:lnTo>
                    <a:pt x="3471291" y="2663317"/>
                  </a:lnTo>
                  <a:lnTo>
                    <a:pt x="3472180" y="2662682"/>
                  </a:lnTo>
                  <a:lnTo>
                    <a:pt x="3472942" y="2661920"/>
                  </a:lnTo>
                  <a:lnTo>
                    <a:pt x="3473081" y="2661666"/>
                  </a:lnTo>
                  <a:lnTo>
                    <a:pt x="3473831" y="2660396"/>
                  </a:lnTo>
                  <a:lnTo>
                    <a:pt x="3474466" y="2659253"/>
                  </a:lnTo>
                  <a:lnTo>
                    <a:pt x="3474669" y="2658110"/>
                  </a:lnTo>
                  <a:close/>
                </a:path>
                <a:path w="3807459" h="3472179">
                  <a:moveTo>
                    <a:pt x="3541903" y="2674289"/>
                  </a:moveTo>
                  <a:lnTo>
                    <a:pt x="3493643" y="2672245"/>
                  </a:lnTo>
                  <a:lnTo>
                    <a:pt x="3451987" y="2669324"/>
                  </a:lnTo>
                  <a:lnTo>
                    <a:pt x="3441446" y="2667914"/>
                  </a:lnTo>
                  <a:lnTo>
                    <a:pt x="3439160" y="2680411"/>
                  </a:lnTo>
                  <a:lnTo>
                    <a:pt x="3492881" y="2684919"/>
                  </a:lnTo>
                  <a:lnTo>
                    <a:pt x="3541395" y="2686977"/>
                  </a:lnTo>
                  <a:lnTo>
                    <a:pt x="3541903" y="2674289"/>
                  </a:lnTo>
                  <a:close/>
                </a:path>
                <a:path w="3807459" h="3472179">
                  <a:moveTo>
                    <a:pt x="3575812" y="3422015"/>
                  </a:moveTo>
                  <a:lnTo>
                    <a:pt x="3491230" y="3370465"/>
                  </a:lnTo>
                  <a:lnTo>
                    <a:pt x="3488182" y="3368649"/>
                  </a:lnTo>
                  <a:lnTo>
                    <a:pt x="3484245" y="3369589"/>
                  </a:lnTo>
                  <a:lnTo>
                    <a:pt x="3480689" y="3375583"/>
                  </a:lnTo>
                  <a:lnTo>
                    <a:pt x="3481578" y="3379495"/>
                  </a:lnTo>
                  <a:lnTo>
                    <a:pt x="3484626" y="3381311"/>
                  </a:lnTo>
                  <a:lnTo>
                    <a:pt x="3539871" y="3414979"/>
                  </a:lnTo>
                  <a:lnTo>
                    <a:pt x="3488309" y="3413937"/>
                  </a:lnTo>
                  <a:lnTo>
                    <a:pt x="3488055" y="3426637"/>
                  </a:lnTo>
                  <a:lnTo>
                    <a:pt x="3539667" y="3427692"/>
                  </a:lnTo>
                  <a:lnTo>
                    <a:pt x="3480054" y="3460940"/>
                  </a:lnTo>
                  <a:lnTo>
                    <a:pt x="3478911" y="3464814"/>
                  </a:lnTo>
                  <a:lnTo>
                    <a:pt x="3480689" y="3467874"/>
                  </a:lnTo>
                  <a:lnTo>
                    <a:pt x="3482340" y="3470935"/>
                  </a:lnTo>
                  <a:lnTo>
                    <a:pt x="3486277" y="3472027"/>
                  </a:lnTo>
                  <a:lnTo>
                    <a:pt x="3564864" y="3428123"/>
                  </a:lnTo>
                  <a:lnTo>
                    <a:pt x="3575812" y="3422015"/>
                  </a:lnTo>
                  <a:close/>
                </a:path>
                <a:path w="3807459" h="3472179">
                  <a:moveTo>
                    <a:pt x="3606165" y="49911"/>
                  </a:moveTo>
                  <a:lnTo>
                    <a:pt x="3596817" y="44704"/>
                  </a:lnTo>
                  <a:lnTo>
                    <a:pt x="3595903" y="44196"/>
                  </a:lnTo>
                  <a:lnTo>
                    <a:pt x="3580917" y="35852"/>
                  </a:lnTo>
                  <a:lnTo>
                    <a:pt x="3580917" y="50355"/>
                  </a:lnTo>
                  <a:lnTo>
                    <a:pt x="3572599" y="55448"/>
                  </a:lnTo>
                  <a:lnTo>
                    <a:pt x="3572408" y="45631"/>
                  </a:lnTo>
                  <a:lnTo>
                    <a:pt x="3580917" y="50355"/>
                  </a:lnTo>
                  <a:lnTo>
                    <a:pt x="3580917" y="35852"/>
                  </a:lnTo>
                  <a:lnTo>
                    <a:pt x="3519551" y="1651"/>
                  </a:lnTo>
                  <a:lnTo>
                    <a:pt x="3516503" y="0"/>
                  </a:lnTo>
                  <a:lnTo>
                    <a:pt x="3512566" y="1143"/>
                  </a:lnTo>
                  <a:lnTo>
                    <a:pt x="3510915" y="4191"/>
                  </a:lnTo>
                  <a:lnTo>
                    <a:pt x="3509137" y="7239"/>
                  </a:lnTo>
                  <a:lnTo>
                    <a:pt x="3510280" y="11049"/>
                  </a:lnTo>
                  <a:lnTo>
                    <a:pt x="3513328" y="12827"/>
                  </a:lnTo>
                  <a:lnTo>
                    <a:pt x="3569919" y="44259"/>
                  </a:lnTo>
                  <a:lnTo>
                    <a:pt x="3470783" y="46355"/>
                  </a:lnTo>
                  <a:lnTo>
                    <a:pt x="3471164" y="59055"/>
                  </a:lnTo>
                  <a:lnTo>
                    <a:pt x="3570135" y="56959"/>
                  </a:lnTo>
                  <a:lnTo>
                    <a:pt x="3514979" y="90678"/>
                  </a:lnTo>
                  <a:lnTo>
                    <a:pt x="3511931" y="92583"/>
                  </a:lnTo>
                  <a:lnTo>
                    <a:pt x="3511042" y="96393"/>
                  </a:lnTo>
                  <a:lnTo>
                    <a:pt x="3512820" y="99441"/>
                  </a:lnTo>
                  <a:lnTo>
                    <a:pt x="3514725" y="102489"/>
                  </a:lnTo>
                  <a:lnTo>
                    <a:pt x="3518535" y="103378"/>
                  </a:lnTo>
                  <a:lnTo>
                    <a:pt x="3521583" y="101600"/>
                  </a:lnTo>
                  <a:lnTo>
                    <a:pt x="3596805" y="55626"/>
                  </a:lnTo>
                  <a:lnTo>
                    <a:pt x="3606165" y="49911"/>
                  </a:lnTo>
                  <a:close/>
                </a:path>
                <a:path w="3807459" h="3472179">
                  <a:moveTo>
                    <a:pt x="3681476" y="2678176"/>
                  </a:moveTo>
                  <a:lnTo>
                    <a:pt x="3579876" y="2675585"/>
                  </a:lnTo>
                  <a:lnTo>
                    <a:pt x="3579495" y="2688285"/>
                  </a:lnTo>
                  <a:lnTo>
                    <a:pt x="3681095" y="2690876"/>
                  </a:lnTo>
                  <a:lnTo>
                    <a:pt x="3681476" y="2678176"/>
                  </a:lnTo>
                  <a:close/>
                </a:path>
                <a:path w="3807459" h="3472179">
                  <a:moveTo>
                    <a:pt x="3806952" y="2687066"/>
                  </a:moveTo>
                  <a:lnTo>
                    <a:pt x="3722370" y="2635504"/>
                  </a:lnTo>
                  <a:lnTo>
                    <a:pt x="3719322" y="2633726"/>
                  </a:lnTo>
                  <a:lnTo>
                    <a:pt x="3715512" y="2634615"/>
                  </a:lnTo>
                  <a:lnTo>
                    <a:pt x="3713607" y="2637663"/>
                  </a:lnTo>
                  <a:lnTo>
                    <a:pt x="3711829" y="2640584"/>
                  </a:lnTo>
                  <a:lnTo>
                    <a:pt x="3712718" y="2644521"/>
                  </a:lnTo>
                  <a:lnTo>
                    <a:pt x="3715766" y="2646426"/>
                  </a:lnTo>
                  <a:lnTo>
                    <a:pt x="3770985" y="2680030"/>
                  </a:lnTo>
                  <a:lnTo>
                    <a:pt x="3719449" y="2678988"/>
                  </a:lnTo>
                  <a:lnTo>
                    <a:pt x="3719195" y="2691688"/>
                  </a:lnTo>
                  <a:lnTo>
                    <a:pt x="3770807" y="2692730"/>
                  </a:lnTo>
                  <a:lnTo>
                    <a:pt x="3711194" y="2725991"/>
                  </a:lnTo>
                  <a:lnTo>
                    <a:pt x="3710178" y="2729865"/>
                  </a:lnTo>
                  <a:lnTo>
                    <a:pt x="3711829" y="2732925"/>
                  </a:lnTo>
                  <a:lnTo>
                    <a:pt x="3713607" y="2735986"/>
                  </a:lnTo>
                  <a:lnTo>
                    <a:pt x="3717417" y="2737078"/>
                  </a:lnTo>
                  <a:lnTo>
                    <a:pt x="3796004" y="2693174"/>
                  </a:lnTo>
                  <a:lnTo>
                    <a:pt x="3806952" y="2687066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48876" y="4119245"/>
              <a:ext cx="726440" cy="1048385"/>
            </a:xfrm>
            <a:custGeom>
              <a:avLst/>
              <a:gdLst/>
              <a:ahLst/>
              <a:cxnLst/>
              <a:rect l="l" t="t" r="r" b="b"/>
              <a:pathLst>
                <a:path w="726440" h="1048385">
                  <a:moveTo>
                    <a:pt x="0" y="0"/>
                  </a:moveTo>
                  <a:lnTo>
                    <a:pt x="726185" y="1048257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4571" y="352145"/>
              <a:ext cx="667410" cy="667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4711" y="353568"/>
              <a:ext cx="829056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8280" y="353568"/>
              <a:ext cx="585216" cy="795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8008" y="353568"/>
              <a:ext cx="1865376" cy="7955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7563" y="432892"/>
            <a:ext cx="18776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06370" y="2076450"/>
            <a:ext cx="6912609" cy="1428750"/>
            <a:chOff x="2706370" y="2076450"/>
            <a:chExt cx="6912609" cy="1428750"/>
          </a:xfrm>
        </p:grpSpPr>
        <p:sp>
          <p:nvSpPr>
            <p:cNvPr id="9" name="object 9"/>
            <p:cNvSpPr/>
            <p:nvPr/>
          </p:nvSpPr>
          <p:spPr>
            <a:xfrm>
              <a:off x="2706370" y="2076450"/>
              <a:ext cx="1428750" cy="14287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48300" y="2076450"/>
              <a:ext cx="1428750" cy="14287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0229" y="2076450"/>
              <a:ext cx="1428750" cy="14287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72561" y="4160646"/>
            <a:ext cx="129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35" dirty="0">
                <a:solidFill>
                  <a:srgbClr val="FFA100"/>
                </a:solidFill>
                <a:latin typeface="Arial"/>
                <a:cs typeface="Arial"/>
              </a:rPr>
              <a:t>Đặc</a:t>
            </a:r>
            <a:r>
              <a:rPr sz="2400" b="1" spc="-18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FA100"/>
                </a:solidFill>
                <a:latin typeface="Arial"/>
                <a:cs typeface="Arial"/>
              </a:rPr>
              <a:t>trưng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3829" y="4178884"/>
            <a:ext cx="2142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solidFill>
                  <a:srgbClr val="FFA100"/>
                </a:solidFill>
                <a:latin typeface="Arial"/>
                <a:cs typeface="Arial"/>
              </a:rPr>
              <a:t>Ưu</a:t>
            </a:r>
            <a:r>
              <a:rPr sz="2400" b="1" spc="-185" dirty="0">
                <a:solidFill>
                  <a:srgbClr val="FFA100"/>
                </a:solidFill>
                <a:latin typeface="Carlito"/>
                <a:cs typeface="Carlito"/>
              </a:rPr>
              <a:t>/</a:t>
            </a:r>
            <a:r>
              <a:rPr sz="2400" b="1" spc="-185" dirty="0">
                <a:solidFill>
                  <a:srgbClr val="FFA100"/>
                </a:solidFill>
                <a:latin typeface="Arial"/>
                <a:cs typeface="Arial"/>
              </a:rPr>
              <a:t>Nhược</a:t>
            </a:r>
            <a:r>
              <a:rPr sz="2400" b="1" spc="-20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A100"/>
                </a:solidFill>
                <a:latin typeface="Arial"/>
                <a:cs typeface="Arial"/>
              </a:rPr>
              <a:t>điểm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970" y="4160646"/>
            <a:ext cx="126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0" dirty="0">
                <a:solidFill>
                  <a:srgbClr val="FFA100"/>
                </a:solidFill>
                <a:latin typeface="Arial"/>
                <a:cs typeface="Arial"/>
              </a:rPr>
              <a:t>Ứng</a:t>
            </a:r>
            <a:r>
              <a:rPr sz="2400" b="1" spc="-210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400" b="1" spc="-215" dirty="0">
                <a:solidFill>
                  <a:srgbClr val="FFA100"/>
                </a:solidFill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1393"/>
            <a:ext cx="52724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Giải thuật</a:t>
            </a:r>
            <a:r>
              <a:rPr sz="4400" spc="-45" dirty="0"/>
              <a:t> </a:t>
            </a:r>
            <a:r>
              <a:rPr sz="4400" spc="-5" dirty="0"/>
              <a:t>FP-Growth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548876" y="1828368"/>
            <a:ext cx="142367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245"/>
              </a:spcBef>
            </a:pPr>
            <a:r>
              <a:rPr sz="3600" spc="-5" dirty="0">
                <a:latin typeface="Times New Roman"/>
                <a:cs typeface="Times New Roman"/>
              </a:rPr>
              <a:t>{}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6343" y="2660726"/>
            <a:ext cx="87947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K:4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5891" y="2475229"/>
            <a:ext cx="464820" cy="186055"/>
          </a:xfrm>
          <a:custGeom>
            <a:avLst/>
            <a:gdLst/>
            <a:ahLst/>
            <a:cxnLst/>
            <a:rect l="l" t="t" r="r" b="b"/>
            <a:pathLst>
              <a:path w="464820" h="186055">
                <a:moveTo>
                  <a:pt x="464565" y="0"/>
                </a:moveTo>
                <a:lnTo>
                  <a:pt x="0" y="185547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12148" y="3415233"/>
            <a:ext cx="85026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E:3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32772" y="3301238"/>
            <a:ext cx="1850389" cy="2519680"/>
            <a:chOff x="9232772" y="3301238"/>
            <a:chExt cx="1850389" cy="2519680"/>
          </a:xfrm>
        </p:grpSpPr>
        <p:sp>
          <p:nvSpPr>
            <p:cNvPr id="8" name="object 8"/>
            <p:cNvSpPr/>
            <p:nvPr/>
          </p:nvSpPr>
          <p:spPr>
            <a:xfrm>
              <a:off x="9239122" y="3307588"/>
              <a:ext cx="556895" cy="107950"/>
            </a:xfrm>
            <a:custGeom>
              <a:avLst/>
              <a:gdLst/>
              <a:ahLst/>
              <a:cxnLst/>
              <a:rect l="l" t="t" r="r" b="b"/>
              <a:pathLst>
                <a:path w="556895" h="107950">
                  <a:moveTo>
                    <a:pt x="556768" y="0"/>
                  </a:moveTo>
                  <a:lnTo>
                    <a:pt x="0" y="107696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73564" y="5167553"/>
              <a:ext cx="1603375" cy="647065"/>
            </a:xfrm>
            <a:custGeom>
              <a:avLst/>
              <a:gdLst/>
              <a:ahLst/>
              <a:cxnLst/>
              <a:rect l="l" t="t" r="r" b="b"/>
              <a:pathLst>
                <a:path w="1603375" h="647064">
                  <a:moveTo>
                    <a:pt x="0" y="646861"/>
                  </a:moveTo>
                  <a:lnTo>
                    <a:pt x="1603121" y="646861"/>
                  </a:lnTo>
                  <a:lnTo>
                    <a:pt x="1603121" y="0"/>
                  </a:lnTo>
                  <a:lnTo>
                    <a:pt x="0" y="0"/>
                  </a:lnTo>
                  <a:lnTo>
                    <a:pt x="0" y="646861"/>
                  </a:lnTo>
                  <a:close/>
                </a:path>
              </a:pathLst>
            </a:custGeom>
            <a:ln w="126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88908" y="4176344"/>
            <a:ext cx="95440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54"/>
              </a:spcBef>
            </a:pPr>
            <a:r>
              <a:rPr sz="3600" i="1" spc="-5" dirty="0">
                <a:latin typeface="Times New Roman"/>
                <a:cs typeface="Times New Roman"/>
              </a:rPr>
              <a:t>M:2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8793" y="5187492"/>
            <a:ext cx="735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10" dirty="0">
                <a:latin typeface="Times New Roman"/>
                <a:cs typeface="Times New Roman"/>
              </a:rPr>
              <a:t>O</a:t>
            </a:r>
            <a:r>
              <a:rPr sz="3600" i="1" dirty="0">
                <a:latin typeface="Times New Roman"/>
                <a:cs typeface="Times New Roman"/>
              </a:rPr>
              <a:t>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9986" y="5167553"/>
            <a:ext cx="90424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9"/>
              </a:spcBef>
            </a:pPr>
            <a:r>
              <a:rPr sz="3600" i="1" spc="-5" dirty="0">
                <a:latin typeface="Times New Roman"/>
                <a:cs typeface="Times New Roman"/>
              </a:rPr>
              <a:t>O:1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41184" y="6020168"/>
            <a:ext cx="1553210" cy="647065"/>
          </a:xfrm>
          <a:custGeom>
            <a:avLst/>
            <a:gdLst/>
            <a:ahLst/>
            <a:cxnLst/>
            <a:rect l="l" t="t" r="r" b="b"/>
            <a:pathLst>
              <a:path w="1553209" h="647065">
                <a:moveTo>
                  <a:pt x="0" y="646861"/>
                </a:moveTo>
                <a:lnTo>
                  <a:pt x="1552955" y="646861"/>
                </a:lnTo>
                <a:lnTo>
                  <a:pt x="1552955" y="0"/>
                </a:lnTo>
                <a:lnTo>
                  <a:pt x="0" y="0"/>
                </a:lnTo>
                <a:lnTo>
                  <a:pt x="0" y="646861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02448" y="6040628"/>
            <a:ext cx="635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204" dirty="0">
                <a:latin typeface="Times New Roman"/>
                <a:cs typeface="Times New Roman"/>
              </a:rPr>
              <a:t>Y</a:t>
            </a:r>
            <a:r>
              <a:rPr sz="3600" i="1" dirty="0">
                <a:latin typeface="Times New Roman"/>
                <a:cs typeface="Times New Roman"/>
              </a:rPr>
              <a:t>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66175" y="4062095"/>
            <a:ext cx="473075" cy="114300"/>
          </a:xfrm>
          <a:custGeom>
            <a:avLst/>
            <a:gdLst/>
            <a:ahLst/>
            <a:cxnLst/>
            <a:rect l="l" t="t" r="r" b="b"/>
            <a:pathLst>
              <a:path w="473075" h="114300">
                <a:moveTo>
                  <a:pt x="472948" y="0"/>
                </a:moveTo>
                <a:lnTo>
                  <a:pt x="0" y="114299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21980" y="4823205"/>
            <a:ext cx="544195" cy="344805"/>
          </a:xfrm>
          <a:custGeom>
            <a:avLst/>
            <a:gdLst/>
            <a:ahLst/>
            <a:cxnLst/>
            <a:rect l="l" t="t" r="r" b="b"/>
            <a:pathLst>
              <a:path w="544195" h="344804">
                <a:moveTo>
                  <a:pt x="544195" y="0"/>
                </a:moveTo>
                <a:lnTo>
                  <a:pt x="0" y="344297"/>
                </a:lnTo>
              </a:path>
            </a:pathLst>
          </a:custGeom>
          <a:ln w="12699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7709154" y="5808065"/>
            <a:ext cx="2733675" cy="865505"/>
            <a:chOff x="7709154" y="5808065"/>
            <a:chExt cx="2733675" cy="865505"/>
          </a:xfrm>
        </p:grpSpPr>
        <p:sp>
          <p:nvSpPr>
            <p:cNvPr id="18" name="object 18"/>
            <p:cNvSpPr/>
            <p:nvPr/>
          </p:nvSpPr>
          <p:spPr>
            <a:xfrm>
              <a:off x="9046591" y="6020168"/>
              <a:ext cx="1390015" cy="647065"/>
            </a:xfrm>
            <a:custGeom>
              <a:avLst/>
              <a:gdLst/>
              <a:ahLst/>
              <a:cxnLst/>
              <a:rect l="l" t="t" r="r" b="b"/>
              <a:pathLst>
                <a:path w="1390015" h="647065">
                  <a:moveTo>
                    <a:pt x="0" y="646861"/>
                  </a:moveTo>
                  <a:lnTo>
                    <a:pt x="1389633" y="646861"/>
                  </a:lnTo>
                  <a:lnTo>
                    <a:pt x="1389633" y="0"/>
                  </a:lnTo>
                  <a:lnTo>
                    <a:pt x="0" y="0"/>
                  </a:lnTo>
                  <a:lnTo>
                    <a:pt x="0" y="646861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5504" y="5814415"/>
              <a:ext cx="502284" cy="206375"/>
            </a:xfrm>
            <a:custGeom>
              <a:avLst/>
              <a:gdLst/>
              <a:ahLst/>
              <a:cxnLst/>
              <a:rect l="l" t="t" r="r" b="b"/>
              <a:pathLst>
                <a:path w="502284" h="206375">
                  <a:moveTo>
                    <a:pt x="502285" y="0"/>
                  </a:moveTo>
                  <a:lnTo>
                    <a:pt x="0" y="205752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426702" y="6040628"/>
            <a:ext cx="63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210" dirty="0">
                <a:latin typeface="Times New Roman"/>
                <a:cs typeface="Times New Roman"/>
              </a:rPr>
              <a:t>Y</a:t>
            </a:r>
            <a:r>
              <a:rPr sz="3600" i="1" dirty="0">
                <a:latin typeface="Times New Roman"/>
                <a:cs typeface="Times New Roman"/>
              </a:rPr>
              <a:t>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5250" y="2144699"/>
            <a:ext cx="10184130" cy="3882390"/>
            <a:chOff x="95250" y="2144699"/>
            <a:chExt cx="10184130" cy="3882390"/>
          </a:xfrm>
        </p:grpSpPr>
        <p:sp>
          <p:nvSpPr>
            <p:cNvPr id="22" name="object 22"/>
            <p:cNvSpPr/>
            <p:nvPr/>
          </p:nvSpPr>
          <p:spPr>
            <a:xfrm>
              <a:off x="101600" y="2151049"/>
              <a:ext cx="6241415" cy="3582670"/>
            </a:xfrm>
            <a:custGeom>
              <a:avLst/>
              <a:gdLst/>
              <a:ahLst/>
              <a:cxnLst/>
              <a:rect l="l" t="t" r="r" b="b"/>
              <a:pathLst>
                <a:path w="6241415" h="3582670">
                  <a:moveTo>
                    <a:pt x="0" y="3582670"/>
                  </a:moveTo>
                  <a:lnTo>
                    <a:pt x="6241034" y="3582670"/>
                  </a:lnTo>
                  <a:lnTo>
                    <a:pt x="6241034" y="0"/>
                  </a:lnTo>
                  <a:lnTo>
                    <a:pt x="0" y="0"/>
                  </a:lnTo>
                  <a:lnTo>
                    <a:pt x="0" y="358267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41407" y="5814415"/>
              <a:ext cx="532130" cy="206375"/>
            </a:xfrm>
            <a:custGeom>
              <a:avLst/>
              <a:gdLst/>
              <a:ahLst/>
              <a:cxnLst/>
              <a:rect l="l" t="t" r="r" b="b"/>
              <a:pathLst>
                <a:path w="532129" h="206375">
                  <a:moveTo>
                    <a:pt x="531622" y="0"/>
                  </a:moveTo>
                  <a:lnTo>
                    <a:pt x="0" y="205752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0543" y="2114753"/>
            <a:ext cx="4399915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Bảng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  <a:tabLst>
                <a:tab pos="1106805" algn="l"/>
                <a:tab pos="3368675" algn="l"/>
              </a:tabLst>
            </a:pP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Item	F</a:t>
            </a:r>
            <a:r>
              <a:rPr sz="3600" b="1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equency	</a:t>
            </a:r>
            <a:r>
              <a:rPr sz="3600" b="1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0543" y="3102990"/>
            <a:ext cx="446405" cy="25501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115570">
              <a:lnSpc>
                <a:spcPct val="90000"/>
              </a:lnSpc>
              <a:spcBef>
                <a:spcPts val="530"/>
              </a:spcBef>
            </a:pPr>
            <a:r>
              <a:rPr sz="3600" i="1" dirty="0">
                <a:latin typeface="Times New Roman"/>
                <a:cs typeface="Times New Roman"/>
              </a:rPr>
              <a:t>K  E  M  </a:t>
            </a:r>
            <a:r>
              <a:rPr sz="3600" i="1" spc="-5" dirty="0">
                <a:latin typeface="Times New Roman"/>
                <a:cs typeface="Times New Roman"/>
              </a:rPr>
              <a:t>O  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09648" y="3102990"/>
            <a:ext cx="25463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41923" y="2921635"/>
            <a:ext cx="5658485" cy="3517265"/>
            <a:chOff x="5741923" y="2921635"/>
            <a:chExt cx="5658485" cy="3517265"/>
          </a:xfrm>
        </p:grpSpPr>
        <p:sp>
          <p:nvSpPr>
            <p:cNvPr id="28" name="object 28"/>
            <p:cNvSpPr/>
            <p:nvPr/>
          </p:nvSpPr>
          <p:spPr>
            <a:xfrm>
              <a:off x="5741924" y="2921634"/>
              <a:ext cx="3807460" cy="3517265"/>
            </a:xfrm>
            <a:custGeom>
              <a:avLst/>
              <a:gdLst/>
              <a:ahLst/>
              <a:cxnLst/>
              <a:rect l="l" t="t" r="r" b="b"/>
              <a:pathLst>
                <a:path w="3807459" h="3517265">
                  <a:moveTo>
                    <a:pt x="100076" y="2897911"/>
                  </a:moveTo>
                  <a:lnTo>
                    <a:pt x="4191" y="2863951"/>
                  </a:lnTo>
                  <a:lnTo>
                    <a:pt x="0" y="2875940"/>
                  </a:lnTo>
                  <a:lnTo>
                    <a:pt x="95758" y="2909862"/>
                  </a:lnTo>
                  <a:lnTo>
                    <a:pt x="100076" y="2897911"/>
                  </a:lnTo>
                  <a:close/>
                </a:path>
                <a:path w="3807459" h="3517265">
                  <a:moveTo>
                    <a:pt x="103759" y="339598"/>
                  </a:moveTo>
                  <a:lnTo>
                    <a:pt x="103632" y="326898"/>
                  </a:lnTo>
                  <a:lnTo>
                    <a:pt x="2032" y="328549"/>
                  </a:lnTo>
                  <a:lnTo>
                    <a:pt x="2286" y="341249"/>
                  </a:lnTo>
                  <a:lnTo>
                    <a:pt x="103759" y="339598"/>
                  </a:lnTo>
                  <a:close/>
                </a:path>
                <a:path w="3807459" h="3517265">
                  <a:moveTo>
                    <a:pt x="103886" y="2256155"/>
                  </a:moveTo>
                  <a:lnTo>
                    <a:pt x="2286" y="2253107"/>
                  </a:lnTo>
                  <a:lnTo>
                    <a:pt x="1905" y="2265680"/>
                  </a:lnTo>
                  <a:lnTo>
                    <a:pt x="103505" y="2268855"/>
                  </a:lnTo>
                  <a:lnTo>
                    <a:pt x="103886" y="2256155"/>
                  </a:lnTo>
                  <a:close/>
                </a:path>
                <a:path w="3807459" h="3517265">
                  <a:moveTo>
                    <a:pt x="230759" y="2948025"/>
                  </a:moveTo>
                  <a:lnTo>
                    <a:pt x="221996" y="2944342"/>
                  </a:lnTo>
                  <a:lnTo>
                    <a:pt x="169545" y="2923616"/>
                  </a:lnTo>
                  <a:lnTo>
                    <a:pt x="135890" y="2911068"/>
                  </a:lnTo>
                  <a:lnTo>
                    <a:pt x="131445" y="2922968"/>
                  </a:lnTo>
                  <a:lnTo>
                    <a:pt x="165100" y="2935516"/>
                  </a:lnTo>
                  <a:lnTo>
                    <a:pt x="191389" y="2945777"/>
                  </a:lnTo>
                  <a:lnTo>
                    <a:pt x="217170" y="2956128"/>
                  </a:lnTo>
                  <a:lnTo>
                    <a:pt x="225933" y="2959747"/>
                  </a:lnTo>
                  <a:lnTo>
                    <a:pt x="230759" y="2948025"/>
                  </a:lnTo>
                  <a:close/>
                </a:path>
                <a:path w="3807459" h="3517265">
                  <a:moveTo>
                    <a:pt x="243459" y="337312"/>
                  </a:moveTo>
                  <a:lnTo>
                    <a:pt x="243332" y="324612"/>
                  </a:lnTo>
                  <a:lnTo>
                    <a:pt x="141732" y="326263"/>
                  </a:lnTo>
                  <a:lnTo>
                    <a:pt x="141859" y="338963"/>
                  </a:lnTo>
                  <a:lnTo>
                    <a:pt x="243459" y="337312"/>
                  </a:lnTo>
                  <a:close/>
                </a:path>
                <a:path w="3807459" h="3517265">
                  <a:moveTo>
                    <a:pt x="243586" y="2260600"/>
                  </a:moveTo>
                  <a:lnTo>
                    <a:pt x="141986" y="2257298"/>
                  </a:lnTo>
                  <a:lnTo>
                    <a:pt x="141605" y="2269998"/>
                  </a:lnTo>
                  <a:lnTo>
                    <a:pt x="243078" y="2273312"/>
                  </a:lnTo>
                  <a:lnTo>
                    <a:pt x="243586" y="2260600"/>
                  </a:lnTo>
                  <a:close/>
                </a:path>
                <a:path w="3807459" h="3517265">
                  <a:moveTo>
                    <a:pt x="321310" y="729361"/>
                  </a:moveTo>
                  <a:lnTo>
                    <a:pt x="219710" y="729361"/>
                  </a:lnTo>
                  <a:lnTo>
                    <a:pt x="219710" y="742061"/>
                  </a:lnTo>
                  <a:lnTo>
                    <a:pt x="321310" y="742061"/>
                  </a:lnTo>
                  <a:lnTo>
                    <a:pt x="321310" y="729361"/>
                  </a:lnTo>
                  <a:close/>
                </a:path>
                <a:path w="3807459" h="3517265">
                  <a:moveTo>
                    <a:pt x="357505" y="3008160"/>
                  </a:moveTo>
                  <a:lnTo>
                    <a:pt x="319405" y="2987954"/>
                  </a:lnTo>
                  <a:lnTo>
                    <a:pt x="272161" y="2965754"/>
                  </a:lnTo>
                  <a:lnTo>
                    <a:pt x="265938" y="2963037"/>
                  </a:lnTo>
                  <a:lnTo>
                    <a:pt x="260858" y="2974670"/>
                  </a:lnTo>
                  <a:lnTo>
                    <a:pt x="267081" y="2977400"/>
                  </a:lnTo>
                  <a:lnTo>
                    <a:pt x="290830" y="2988297"/>
                  </a:lnTo>
                  <a:lnTo>
                    <a:pt x="313944" y="2999397"/>
                  </a:lnTo>
                  <a:lnTo>
                    <a:pt x="336042" y="3010839"/>
                  </a:lnTo>
                  <a:lnTo>
                    <a:pt x="351409" y="3019298"/>
                  </a:lnTo>
                  <a:lnTo>
                    <a:pt x="357505" y="3008160"/>
                  </a:lnTo>
                  <a:close/>
                </a:path>
                <a:path w="3807459" h="3517265">
                  <a:moveTo>
                    <a:pt x="383159" y="2266061"/>
                  </a:moveTo>
                  <a:lnTo>
                    <a:pt x="382778" y="2266061"/>
                  </a:lnTo>
                  <a:lnTo>
                    <a:pt x="281559" y="2261997"/>
                  </a:lnTo>
                  <a:lnTo>
                    <a:pt x="281178" y="2274697"/>
                  </a:lnTo>
                  <a:lnTo>
                    <a:pt x="382270" y="2278761"/>
                  </a:lnTo>
                  <a:lnTo>
                    <a:pt x="382651" y="2278761"/>
                  </a:lnTo>
                  <a:lnTo>
                    <a:pt x="383159" y="2266061"/>
                  </a:lnTo>
                  <a:close/>
                </a:path>
                <a:path w="3807459" h="3517265">
                  <a:moveTo>
                    <a:pt x="383159" y="334645"/>
                  </a:moveTo>
                  <a:lnTo>
                    <a:pt x="382905" y="321945"/>
                  </a:lnTo>
                  <a:lnTo>
                    <a:pt x="281432" y="323850"/>
                  </a:lnTo>
                  <a:lnTo>
                    <a:pt x="281559" y="336550"/>
                  </a:lnTo>
                  <a:lnTo>
                    <a:pt x="383159" y="334645"/>
                  </a:lnTo>
                  <a:close/>
                </a:path>
                <a:path w="3807459" h="3517265">
                  <a:moveTo>
                    <a:pt x="461010" y="729361"/>
                  </a:moveTo>
                  <a:lnTo>
                    <a:pt x="359410" y="729361"/>
                  </a:lnTo>
                  <a:lnTo>
                    <a:pt x="359410" y="742061"/>
                  </a:lnTo>
                  <a:lnTo>
                    <a:pt x="461010" y="742061"/>
                  </a:lnTo>
                  <a:lnTo>
                    <a:pt x="461010" y="729361"/>
                  </a:lnTo>
                  <a:close/>
                </a:path>
                <a:path w="3807459" h="3517265">
                  <a:moveTo>
                    <a:pt x="463804" y="3100794"/>
                  </a:moveTo>
                  <a:lnTo>
                    <a:pt x="435991" y="3063316"/>
                  </a:lnTo>
                  <a:lnTo>
                    <a:pt x="403225" y="3035846"/>
                  </a:lnTo>
                  <a:lnTo>
                    <a:pt x="390652" y="3027819"/>
                  </a:lnTo>
                  <a:lnTo>
                    <a:pt x="383794" y="3038525"/>
                  </a:lnTo>
                  <a:lnTo>
                    <a:pt x="396367" y="3046552"/>
                  </a:lnTo>
                  <a:lnTo>
                    <a:pt x="405003" y="3052749"/>
                  </a:lnTo>
                  <a:lnTo>
                    <a:pt x="438912" y="3086201"/>
                  </a:lnTo>
                  <a:lnTo>
                    <a:pt x="452882" y="3107271"/>
                  </a:lnTo>
                  <a:lnTo>
                    <a:pt x="463804" y="3100794"/>
                  </a:lnTo>
                  <a:close/>
                </a:path>
                <a:path w="3807459" h="3517265">
                  <a:moveTo>
                    <a:pt x="505587" y="1246505"/>
                  </a:moveTo>
                  <a:lnTo>
                    <a:pt x="404749" y="1233678"/>
                  </a:lnTo>
                  <a:lnTo>
                    <a:pt x="403225" y="1246378"/>
                  </a:lnTo>
                  <a:lnTo>
                    <a:pt x="503936" y="1259078"/>
                  </a:lnTo>
                  <a:lnTo>
                    <a:pt x="505587" y="1246505"/>
                  </a:lnTo>
                  <a:close/>
                </a:path>
                <a:path w="3807459" h="3517265">
                  <a:moveTo>
                    <a:pt x="522732" y="2273554"/>
                  </a:moveTo>
                  <a:lnTo>
                    <a:pt x="501523" y="2272169"/>
                  </a:lnTo>
                  <a:lnTo>
                    <a:pt x="421259" y="2267966"/>
                  </a:lnTo>
                  <a:lnTo>
                    <a:pt x="420624" y="2280666"/>
                  </a:lnTo>
                  <a:lnTo>
                    <a:pt x="521970" y="2286127"/>
                  </a:lnTo>
                  <a:lnTo>
                    <a:pt x="522732" y="2273554"/>
                  </a:lnTo>
                  <a:close/>
                </a:path>
                <a:path w="3807459" h="3517265">
                  <a:moveTo>
                    <a:pt x="522859" y="331851"/>
                  </a:moveTo>
                  <a:lnTo>
                    <a:pt x="522605" y="319151"/>
                  </a:lnTo>
                  <a:lnTo>
                    <a:pt x="421005" y="321183"/>
                  </a:lnTo>
                  <a:lnTo>
                    <a:pt x="421259" y="333883"/>
                  </a:lnTo>
                  <a:lnTo>
                    <a:pt x="522859" y="331851"/>
                  </a:lnTo>
                  <a:close/>
                </a:path>
                <a:path w="3807459" h="3517265">
                  <a:moveTo>
                    <a:pt x="534416" y="3219132"/>
                  </a:moveTo>
                  <a:lnTo>
                    <a:pt x="509270" y="3186620"/>
                  </a:lnTo>
                  <a:lnTo>
                    <a:pt x="481965" y="3134842"/>
                  </a:lnTo>
                  <a:lnTo>
                    <a:pt x="470662" y="3140443"/>
                  </a:lnTo>
                  <a:lnTo>
                    <a:pt x="489204" y="3177400"/>
                  </a:lnTo>
                  <a:lnTo>
                    <a:pt x="520700" y="3223145"/>
                  </a:lnTo>
                  <a:lnTo>
                    <a:pt x="525145" y="3227857"/>
                  </a:lnTo>
                  <a:lnTo>
                    <a:pt x="534416" y="3219132"/>
                  </a:lnTo>
                  <a:close/>
                </a:path>
                <a:path w="3807459" h="3517265">
                  <a:moveTo>
                    <a:pt x="600710" y="729361"/>
                  </a:moveTo>
                  <a:lnTo>
                    <a:pt x="499110" y="729361"/>
                  </a:lnTo>
                  <a:lnTo>
                    <a:pt x="499110" y="742061"/>
                  </a:lnTo>
                  <a:lnTo>
                    <a:pt x="600710" y="742061"/>
                  </a:lnTo>
                  <a:lnTo>
                    <a:pt x="600710" y="729361"/>
                  </a:lnTo>
                  <a:close/>
                </a:path>
                <a:path w="3807459" h="3517265">
                  <a:moveTo>
                    <a:pt x="644144" y="1265047"/>
                  </a:moveTo>
                  <a:lnTo>
                    <a:pt x="543433" y="1251458"/>
                  </a:lnTo>
                  <a:lnTo>
                    <a:pt x="541782" y="1264031"/>
                  </a:lnTo>
                  <a:lnTo>
                    <a:pt x="642366" y="1277620"/>
                  </a:lnTo>
                  <a:lnTo>
                    <a:pt x="644144" y="1265047"/>
                  </a:lnTo>
                  <a:close/>
                </a:path>
                <a:path w="3807459" h="3517265">
                  <a:moveTo>
                    <a:pt x="653415" y="3283127"/>
                  </a:moveTo>
                  <a:lnTo>
                    <a:pt x="613791" y="3268878"/>
                  </a:lnTo>
                  <a:lnTo>
                    <a:pt x="578866" y="3252800"/>
                  </a:lnTo>
                  <a:lnTo>
                    <a:pt x="562356" y="3242640"/>
                  </a:lnTo>
                  <a:lnTo>
                    <a:pt x="555371" y="3253219"/>
                  </a:lnTo>
                  <a:lnTo>
                    <a:pt x="595884" y="3275292"/>
                  </a:lnTo>
                  <a:lnTo>
                    <a:pt x="649351" y="3295142"/>
                  </a:lnTo>
                  <a:lnTo>
                    <a:pt x="653415" y="3283127"/>
                  </a:lnTo>
                  <a:close/>
                </a:path>
                <a:path w="3807459" h="3517265">
                  <a:moveTo>
                    <a:pt x="662305" y="2283714"/>
                  </a:moveTo>
                  <a:lnTo>
                    <a:pt x="640207" y="2281694"/>
                  </a:lnTo>
                  <a:lnTo>
                    <a:pt x="560832" y="2275840"/>
                  </a:lnTo>
                  <a:lnTo>
                    <a:pt x="559943" y="2288540"/>
                  </a:lnTo>
                  <a:lnTo>
                    <a:pt x="639191" y="2294394"/>
                  </a:lnTo>
                  <a:lnTo>
                    <a:pt x="661162" y="2296299"/>
                  </a:lnTo>
                  <a:lnTo>
                    <a:pt x="662305" y="2283714"/>
                  </a:lnTo>
                  <a:close/>
                </a:path>
                <a:path w="3807459" h="3517265">
                  <a:moveTo>
                    <a:pt x="662559" y="328676"/>
                  </a:moveTo>
                  <a:lnTo>
                    <a:pt x="662178" y="315976"/>
                  </a:lnTo>
                  <a:lnTo>
                    <a:pt x="560705" y="318262"/>
                  </a:lnTo>
                  <a:lnTo>
                    <a:pt x="560959" y="330962"/>
                  </a:lnTo>
                  <a:lnTo>
                    <a:pt x="662559" y="328676"/>
                  </a:lnTo>
                  <a:close/>
                </a:path>
                <a:path w="3807459" h="3517265">
                  <a:moveTo>
                    <a:pt x="740410" y="729361"/>
                  </a:moveTo>
                  <a:lnTo>
                    <a:pt x="638810" y="729361"/>
                  </a:lnTo>
                  <a:lnTo>
                    <a:pt x="638810" y="742061"/>
                  </a:lnTo>
                  <a:lnTo>
                    <a:pt x="740410" y="742061"/>
                  </a:lnTo>
                  <a:lnTo>
                    <a:pt x="740410" y="729361"/>
                  </a:lnTo>
                  <a:close/>
                </a:path>
                <a:path w="3807459" h="3517265">
                  <a:moveTo>
                    <a:pt x="782320" y="1286129"/>
                  </a:moveTo>
                  <a:lnTo>
                    <a:pt x="746760" y="1280287"/>
                  </a:lnTo>
                  <a:lnTo>
                    <a:pt x="681863" y="1270508"/>
                  </a:lnTo>
                  <a:lnTo>
                    <a:pt x="679958" y="1283081"/>
                  </a:lnTo>
                  <a:lnTo>
                    <a:pt x="744855" y="1292733"/>
                  </a:lnTo>
                  <a:lnTo>
                    <a:pt x="780275" y="1298575"/>
                  </a:lnTo>
                  <a:lnTo>
                    <a:pt x="782320" y="1286129"/>
                  </a:lnTo>
                  <a:close/>
                </a:path>
                <a:path w="3807459" h="3517265">
                  <a:moveTo>
                    <a:pt x="787895" y="3317367"/>
                  </a:moveTo>
                  <a:lnTo>
                    <a:pt x="785749" y="3316935"/>
                  </a:lnTo>
                  <a:lnTo>
                    <a:pt x="750443" y="3309353"/>
                  </a:lnTo>
                  <a:lnTo>
                    <a:pt x="716788" y="3301301"/>
                  </a:lnTo>
                  <a:lnTo>
                    <a:pt x="689483" y="3293948"/>
                  </a:lnTo>
                  <a:lnTo>
                    <a:pt x="686181" y="3306216"/>
                  </a:lnTo>
                  <a:lnTo>
                    <a:pt x="713359" y="3313557"/>
                  </a:lnTo>
                  <a:lnTo>
                    <a:pt x="747522" y="3321697"/>
                  </a:lnTo>
                  <a:lnTo>
                    <a:pt x="783082" y="3329355"/>
                  </a:lnTo>
                  <a:lnTo>
                    <a:pt x="785495" y="3329825"/>
                  </a:lnTo>
                  <a:lnTo>
                    <a:pt x="787895" y="3317367"/>
                  </a:lnTo>
                  <a:close/>
                </a:path>
                <a:path w="3807459" h="3517265">
                  <a:moveTo>
                    <a:pt x="801370" y="2299093"/>
                  </a:moveTo>
                  <a:lnTo>
                    <a:pt x="787654" y="2297176"/>
                  </a:lnTo>
                  <a:lnTo>
                    <a:pt x="741045" y="2291461"/>
                  </a:lnTo>
                  <a:lnTo>
                    <a:pt x="700278" y="2287270"/>
                  </a:lnTo>
                  <a:lnTo>
                    <a:pt x="699008" y="2299843"/>
                  </a:lnTo>
                  <a:lnTo>
                    <a:pt x="739775" y="2304034"/>
                  </a:lnTo>
                  <a:lnTo>
                    <a:pt x="786003" y="2309749"/>
                  </a:lnTo>
                  <a:lnTo>
                    <a:pt x="799719" y="2311654"/>
                  </a:lnTo>
                  <a:lnTo>
                    <a:pt x="801370" y="2299093"/>
                  </a:lnTo>
                  <a:close/>
                </a:path>
                <a:path w="3807459" h="3517265">
                  <a:moveTo>
                    <a:pt x="802246" y="324866"/>
                  </a:moveTo>
                  <a:lnTo>
                    <a:pt x="801878" y="312166"/>
                  </a:lnTo>
                  <a:lnTo>
                    <a:pt x="700278" y="314960"/>
                  </a:lnTo>
                  <a:lnTo>
                    <a:pt x="700659" y="327660"/>
                  </a:lnTo>
                  <a:lnTo>
                    <a:pt x="802246" y="324866"/>
                  </a:lnTo>
                  <a:close/>
                </a:path>
                <a:path w="3807459" h="3517265">
                  <a:moveTo>
                    <a:pt x="880097" y="729361"/>
                  </a:moveTo>
                  <a:lnTo>
                    <a:pt x="778497" y="729361"/>
                  </a:lnTo>
                  <a:lnTo>
                    <a:pt x="778497" y="742061"/>
                  </a:lnTo>
                  <a:lnTo>
                    <a:pt x="880097" y="742061"/>
                  </a:lnTo>
                  <a:lnTo>
                    <a:pt x="880097" y="729361"/>
                  </a:lnTo>
                  <a:close/>
                </a:path>
                <a:path w="3807459" h="3517265">
                  <a:moveTo>
                    <a:pt x="920115" y="1310640"/>
                  </a:moveTo>
                  <a:lnTo>
                    <a:pt x="917829" y="1310132"/>
                  </a:lnTo>
                  <a:lnTo>
                    <a:pt x="832345" y="1294384"/>
                  </a:lnTo>
                  <a:lnTo>
                    <a:pt x="819899" y="1292352"/>
                  </a:lnTo>
                  <a:lnTo>
                    <a:pt x="817880" y="1304798"/>
                  </a:lnTo>
                  <a:lnTo>
                    <a:pt x="830199" y="1306830"/>
                  </a:lnTo>
                  <a:lnTo>
                    <a:pt x="917575" y="1323086"/>
                  </a:lnTo>
                  <a:lnTo>
                    <a:pt x="920115" y="1310640"/>
                  </a:lnTo>
                  <a:close/>
                </a:path>
                <a:path w="3807459" h="3517265">
                  <a:moveTo>
                    <a:pt x="925195" y="3341471"/>
                  </a:moveTo>
                  <a:lnTo>
                    <a:pt x="860679" y="3331083"/>
                  </a:lnTo>
                  <a:lnTo>
                    <a:pt x="825246" y="3324707"/>
                  </a:lnTo>
                  <a:lnTo>
                    <a:pt x="822947" y="3337217"/>
                  </a:lnTo>
                  <a:lnTo>
                    <a:pt x="858393" y="3343579"/>
                  </a:lnTo>
                  <a:lnTo>
                    <a:pt x="923290" y="3354032"/>
                  </a:lnTo>
                  <a:lnTo>
                    <a:pt x="925195" y="3341471"/>
                  </a:lnTo>
                  <a:close/>
                </a:path>
                <a:path w="3807459" h="3517265">
                  <a:moveTo>
                    <a:pt x="939165" y="2326894"/>
                  </a:moveTo>
                  <a:lnTo>
                    <a:pt x="890651" y="2314194"/>
                  </a:lnTo>
                  <a:lnTo>
                    <a:pt x="839216" y="2304796"/>
                  </a:lnTo>
                  <a:lnTo>
                    <a:pt x="837171" y="2317369"/>
                  </a:lnTo>
                  <a:lnTo>
                    <a:pt x="869442" y="2322957"/>
                  </a:lnTo>
                  <a:lnTo>
                    <a:pt x="888225" y="2326640"/>
                  </a:lnTo>
                  <a:lnTo>
                    <a:pt x="905891" y="2330704"/>
                  </a:lnTo>
                  <a:lnTo>
                    <a:pt x="922020" y="2334895"/>
                  </a:lnTo>
                  <a:lnTo>
                    <a:pt x="935482" y="2338959"/>
                  </a:lnTo>
                  <a:lnTo>
                    <a:pt x="939165" y="2326894"/>
                  </a:lnTo>
                  <a:close/>
                </a:path>
                <a:path w="3807459" h="3517265">
                  <a:moveTo>
                    <a:pt x="941959" y="320294"/>
                  </a:moveTo>
                  <a:lnTo>
                    <a:pt x="941451" y="307594"/>
                  </a:lnTo>
                  <a:lnTo>
                    <a:pt x="839978" y="311023"/>
                  </a:lnTo>
                  <a:lnTo>
                    <a:pt x="840346" y="323723"/>
                  </a:lnTo>
                  <a:lnTo>
                    <a:pt x="941959" y="320294"/>
                  </a:lnTo>
                  <a:close/>
                </a:path>
                <a:path w="3807459" h="3517265">
                  <a:moveTo>
                    <a:pt x="1019810" y="729361"/>
                  </a:moveTo>
                  <a:lnTo>
                    <a:pt x="918210" y="729361"/>
                  </a:lnTo>
                  <a:lnTo>
                    <a:pt x="918210" y="742061"/>
                  </a:lnTo>
                  <a:lnTo>
                    <a:pt x="1019810" y="742061"/>
                  </a:lnTo>
                  <a:lnTo>
                    <a:pt x="1019810" y="729361"/>
                  </a:lnTo>
                  <a:close/>
                </a:path>
                <a:path w="3807459" h="3517265">
                  <a:moveTo>
                    <a:pt x="1056894" y="1340358"/>
                  </a:moveTo>
                  <a:lnTo>
                    <a:pt x="1003554" y="1327912"/>
                  </a:lnTo>
                  <a:lnTo>
                    <a:pt x="960755" y="1318768"/>
                  </a:lnTo>
                  <a:lnTo>
                    <a:pt x="957453" y="1318133"/>
                  </a:lnTo>
                  <a:lnTo>
                    <a:pt x="955040" y="1330579"/>
                  </a:lnTo>
                  <a:lnTo>
                    <a:pt x="958215" y="1331214"/>
                  </a:lnTo>
                  <a:lnTo>
                    <a:pt x="1000887" y="1340358"/>
                  </a:lnTo>
                  <a:lnTo>
                    <a:pt x="1043559" y="1350137"/>
                  </a:lnTo>
                  <a:lnTo>
                    <a:pt x="1053846" y="1352677"/>
                  </a:lnTo>
                  <a:lnTo>
                    <a:pt x="1056894" y="1340358"/>
                  </a:lnTo>
                  <a:close/>
                </a:path>
                <a:path w="3807459" h="3517265">
                  <a:moveTo>
                    <a:pt x="1057275" y="2404110"/>
                  </a:moveTo>
                  <a:lnTo>
                    <a:pt x="1027557" y="2374265"/>
                  </a:lnTo>
                  <a:lnTo>
                    <a:pt x="991108" y="2348992"/>
                  </a:lnTo>
                  <a:lnTo>
                    <a:pt x="975487" y="2340991"/>
                  </a:lnTo>
                  <a:lnTo>
                    <a:pt x="970153" y="2352548"/>
                  </a:lnTo>
                  <a:lnTo>
                    <a:pt x="974725" y="2354707"/>
                  </a:lnTo>
                  <a:lnTo>
                    <a:pt x="985139" y="2360295"/>
                  </a:lnTo>
                  <a:lnTo>
                    <a:pt x="1019429" y="2384044"/>
                  </a:lnTo>
                  <a:lnTo>
                    <a:pt x="1047877" y="2412619"/>
                  </a:lnTo>
                  <a:lnTo>
                    <a:pt x="1057275" y="2404110"/>
                  </a:lnTo>
                  <a:close/>
                </a:path>
                <a:path w="3807459" h="3517265">
                  <a:moveTo>
                    <a:pt x="1063498" y="3360801"/>
                  </a:moveTo>
                  <a:lnTo>
                    <a:pt x="981583" y="3349815"/>
                  </a:lnTo>
                  <a:lnTo>
                    <a:pt x="962914" y="3347097"/>
                  </a:lnTo>
                  <a:lnTo>
                    <a:pt x="961009" y="3359670"/>
                  </a:lnTo>
                  <a:lnTo>
                    <a:pt x="979678" y="3362388"/>
                  </a:lnTo>
                  <a:lnTo>
                    <a:pt x="1061847" y="3373386"/>
                  </a:lnTo>
                  <a:lnTo>
                    <a:pt x="1063498" y="3360801"/>
                  </a:lnTo>
                  <a:close/>
                </a:path>
                <a:path w="3807459" h="3517265">
                  <a:moveTo>
                    <a:pt x="1081532" y="314833"/>
                  </a:moveTo>
                  <a:lnTo>
                    <a:pt x="1081024" y="302133"/>
                  </a:lnTo>
                  <a:lnTo>
                    <a:pt x="979551" y="306197"/>
                  </a:lnTo>
                  <a:lnTo>
                    <a:pt x="979932" y="318897"/>
                  </a:lnTo>
                  <a:lnTo>
                    <a:pt x="1081532" y="314833"/>
                  </a:lnTo>
                  <a:close/>
                </a:path>
                <a:path w="3807459" h="3517265">
                  <a:moveTo>
                    <a:pt x="1159510" y="729361"/>
                  </a:moveTo>
                  <a:lnTo>
                    <a:pt x="1057910" y="729361"/>
                  </a:lnTo>
                  <a:lnTo>
                    <a:pt x="1057910" y="742061"/>
                  </a:lnTo>
                  <a:lnTo>
                    <a:pt x="1159510" y="742061"/>
                  </a:lnTo>
                  <a:lnTo>
                    <a:pt x="1159510" y="729361"/>
                  </a:lnTo>
                  <a:close/>
                </a:path>
                <a:path w="3807459" h="3517265">
                  <a:moveTo>
                    <a:pt x="1162050" y="2489327"/>
                  </a:moveTo>
                  <a:lnTo>
                    <a:pt x="1123696" y="2469896"/>
                  </a:lnTo>
                  <a:lnTo>
                    <a:pt x="1083564" y="2434336"/>
                  </a:lnTo>
                  <a:lnTo>
                    <a:pt x="1082421" y="2432939"/>
                  </a:lnTo>
                  <a:lnTo>
                    <a:pt x="1072769" y="2441321"/>
                  </a:lnTo>
                  <a:lnTo>
                    <a:pt x="1100201" y="2468245"/>
                  </a:lnTo>
                  <a:lnTo>
                    <a:pt x="1135253" y="2491232"/>
                  </a:lnTo>
                  <a:lnTo>
                    <a:pt x="1157224" y="2501138"/>
                  </a:lnTo>
                  <a:lnTo>
                    <a:pt x="1162050" y="2489327"/>
                  </a:lnTo>
                  <a:close/>
                </a:path>
                <a:path w="3807459" h="3517265">
                  <a:moveTo>
                    <a:pt x="1191895" y="1377569"/>
                  </a:moveTo>
                  <a:lnTo>
                    <a:pt x="1174877" y="1372108"/>
                  </a:lnTo>
                  <a:lnTo>
                    <a:pt x="1132078" y="1359535"/>
                  </a:lnTo>
                  <a:lnTo>
                    <a:pt x="1093978" y="1349375"/>
                  </a:lnTo>
                  <a:lnTo>
                    <a:pt x="1090803" y="1361694"/>
                  </a:lnTo>
                  <a:lnTo>
                    <a:pt x="1128776" y="1371854"/>
                  </a:lnTo>
                  <a:lnTo>
                    <a:pt x="1171321" y="1384300"/>
                  </a:lnTo>
                  <a:lnTo>
                    <a:pt x="1188085" y="1389634"/>
                  </a:lnTo>
                  <a:lnTo>
                    <a:pt x="1191895" y="1377569"/>
                  </a:lnTo>
                  <a:close/>
                </a:path>
                <a:path w="3807459" h="3517265">
                  <a:moveTo>
                    <a:pt x="1195070" y="3383724"/>
                  </a:moveTo>
                  <a:lnTo>
                    <a:pt x="1113409" y="3321507"/>
                  </a:lnTo>
                  <a:lnTo>
                    <a:pt x="1109472" y="3322040"/>
                  </a:lnTo>
                  <a:lnTo>
                    <a:pt x="1107313" y="3324834"/>
                  </a:lnTo>
                  <a:lnTo>
                    <a:pt x="1105281" y="3327616"/>
                  </a:lnTo>
                  <a:lnTo>
                    <a:pt x="1105789" y="3331603"/>
                  </a:lnTo>
                  <a:lnTo>
                    <a:pt x="1159992" y="3372980"/>
                  </a:lnTo>
                  <a:lnTo>
                    <a:pt x="1101217" y="3365652"/>
                  </a:lnTo>
                  <a:lnTo>
                    <a:pt x="1099566" y="3378250"/>
                  </a:lnTo>
                  <a:lnTo>
                    <a:pt x="1158455" y="3385591"/>
                  </a:lnTo>
                  <a:lnTo>
                    <a:pt x="1095756" y="3412452"/>
                  </a:lnTo>
                  <a:lnTo>
                    <a:pt x="1094232" y="3416185"/>
                  </a:lnTo>
                  <a:lnTo>
                    <a:pt x="1097026" y="3422637"/>
                  </a:lnTo>
                  <a:lnTo>
                    <a:pt x="1100709" y="3424123"/>
                  </a:lnTo>
                  <a:lnTo>
                    <a:pt x="1183982" y="3388474"/>
                  </a:lnTo>
                  <a:lnTo>
                    <a:pt x="1195070" y="3383724"/>
                  </a:lnTo>
                  <a:close/>
                </a:path>
                <a:path w="3807459" h="3517265">
                  <a:moveTo>
                    <a:pt x="1221105" y="307975"/>
                  </a:moveTo>
                  <a:lnTo>
                    <a:pt x="1220470" y="295402"/>
                  </a:lnTo>
                  <a:lnTo>
                    <a:pt x="1118997" y="300482"/>
                  </a:lnTo>
                  <a:lnTo>
                    <a:pt x="1119632" y="313055"/>
                  </a:lnTo>
                  <a:lnTo>
                    <a:pt x="1221105" y="307975"/>
                  </a:lnTo>
                  <a:close/>
                </a:path>
                <a:path w="3807459" h="3517265">
                  <a:moveTo>
                    <a:pt x="1296543" y="2520442"/>
                  </a:moveTo>
                  <a:lnTo>
                    <a:pt x="1276985" y="2517267"/>
                  </a:lnTo>
                  <a:lnTo>
                    <a:pt x="1245489" y="2511298"/>
                  </a:lnTo>
                  <a:lnTo>
                    <a:pt x="1215517" y="2504694"/>
                  </a:lnTo>
                  <a:lnTo>
                    <a:pt x="1197610" y="2500122"/>
                  </a:lnTo>
                  <a:lnTo>
                    <a:pt x="1194435" y="2512441"/>
                  </a:lnTo>
                  <a:lnTo>
                    <a:pt x="1212342" y="2517013"/>
                  </a:lnTo>
                  <a:lnTo>
                    <a:pt x="1242695" y="2523744"/>
                  </a:lnTo>
                  <a:lnTo>
                    <a:pt x="1274572" y="2529713"/>
                  </a:lnTo>
                  <a:lnTo>
                    <a:pt x="1294511" y="2533015"/>
                  </a:lnTo>
                  <a:lnTo>
                    <a:pt x="1296543" y="2520442"/>
                  </a:lnTo>
                  <a:close/>
                </a:path>
                <a:path w="3807459" h="3517265">
                  <a:moveTo>
                    <a:pt x="1299210" y="729361"/>
                  </a:moveTo>
                  <a:lnTo>
                    <a:pt x="1197610" y="729361"/>
                  </a:lnTo>
                  <a:lnTo>
                    <a:pt x="1197610" y="742061"/>
                  </a:lnTo>
                  <a:lnTo>
                    <a:pt x="1299210" y="742061"/>
                  </a:lnTo>
                  <a:lnTo>
                    <a:pt x="1299210" y="729361"/>
                  </a:lnTo>
                  <a:close/>
                </a:path>
                <a:path w="3807459" h="3517265">
                  <a:moveTo>
                    <a:pt x="1324356" y="1422781"/>
                  </a:moveTo>
                  <a:lnTo>
                    <a:pt x="1303401" y="1415161"/>
                  </a:lnTo>
                  <a:lnTo>
                    <a:pt x="1260602" y="1400175"/>
                  </a:lnTo>
                  <a:lnTo>
                    <a:pt x="1228344" y="1389253"/>
                  </a:lnTo>
                  <a:lnTo>
                    <a:pt x="1224280" y="1401318"/>
                  </a:lnTo>
                  <a:lnTo>
                    <a:pt x="1256538" y="1412113"/>
                  </a:lnTo>
                  <a:lnTo>
                    <a:pt x="1320038" y="1434719"/>
                  </a:lnTo>
                  <a:lnTo>
                    <a:pt x="1324356" y="1422781"/>
                  </a:lnTo>
                  <a:close/>
                </a:path>
                <a:path w="3807459" h="3517265">
                  <a:moveTo>
                    <a:pt x="1360678" y="299466"/>
                  </a:moveTo>
                  <a:lnTo>
                    <a:pt x="1359789" y="286766"/>
                  </a:lnTo>
                  <a:lnTo>
                    <a:pt x="1351915" y="287401"/>
                  </a:lnTo>
                  <a:lnTo>
                    <a:pt x="1258443" y="293243"/>
                  </a:lnTo>
                  <a:lnTo>
                    <a:pt x="1259205" y="305943"/>
                  </a:lnTo>
                  <a:lnTo>
                    <a:pt x="1352677" y="300101"/>
                  </a:lnTo>
                  <a:lnTo>
                    <a:pt x="1360678" y="299466"/>
                  </a:lnTo>
                  <a:close/>
                </a:path>
                <a:path w="3807459" h="3517265">
                  <a:moveTo>
                    <a:pt x="1434719" y="2537460"/>
                  </a:moveTo>
                  <a:lnTo>
                    <a:pt x="1416431" y="2535682"/>
                  </a:lnTo>
                  <a:lnTo>
                    <a:pt x="1379855" y="2531745"/>
                  </a:lnTo>
                  <a:lnTo>
                    <a:pt x="1344295" y="2527427"/>
                  </a:lnTo>
                  <a:lnTo>
                    <a:pt x="1334135" y="2526030"/>
                  </a:lnTo>
                  <a:lnTo>
                    <a:pt x="1332357" y="2538603"/>
                  </a:lnTo>
                  <a:lnTo>
                    <a:pt x="1342517" y="2540000"/>
                  </a:lnTo>
                  <a:lnTo>
                    <a:pt x="1378331" y="2544445"/>
                  </a:lnTo>
                  <a:lnTo>
                    <a:pt x="1433576" y="2550033"/>
                  </a:lnTo>
                  <a:lnTo>
                    <a:pt x="1434719" y="2537460"/>
                  </a:lnTo>
                  <a:close/>
                </a:path>
                <a:path w="3807459" h="3517265">
                  <a:moveTo>
                    <a:pt x="1438910" y="729361"/>
                  </a:moveTo>
                  <a:lnTo>
                    <a:pt x="1337310" y="729361"/>
                  </a:lnTo>
                  <a:lnTo>
                    <a:pt x="1337310" y="742061"/>
                  </a:lnTo>
                  <a:lnTo>
                    <a:pt x="1438910" y="742061"/>
                  </a:lnTo>
                  <a:lnTo>
                    <a:pt x="1438910" y="729361"/>
                  </a:lnTo>
                  <a:close/>
                </a:path>
                <a:path w="3807459" h="3517265">
                  <a:moveTo>
                    <a:pt x="1455420" y="1471549"/>
                  </a:moveTo>
                  <a:lnTo>
                    <a:pt x="1360170" y="1435989"/>
                  </a:lnTo>
                  <a:lnTo>
                    <a:pt x="1355725" y="1447927"/>
                  </a:lnTo>
                  <a:lnTo>
                    <a:pt x="1450975" y="1483360"/>
                  </a:lnTo>
                  <a:lnTo>
                    <a:pt x="1455420" y="1471549"/>
                  </a:lnTo>
                  <a:close/>
                </a:path>
                <a:path w="3807459" h="3517265">
                  <a:moveTo>
                    <a:pt x="1499997" y="288671"/>
                  </a:moveTo>
                  <a:lnTo>
                    <a:pt x="1498981" y="275971"/>
                  </a:lnTo>
                  <a:lnTo>
                    <a:pt x="1471549" y="278384"/>
                  </a:lnTo>
                  <a:lnTo>
                    <a:pt x="1397762" y="284099"/>
                  </a:lnTo>
                  <a:lnTo>
                    <a:pt x="1398778" y="296799"/>
                  </a:lnTo>
                  <a:lnTo>
                    <a:pt x="1433576" y="294259"/>
                  </a:lnTo>
                  <a:lnTo>
                    <a:pt x="1499997" y="288671"/>
                  </a:lnTo>
                  <a:close/>
                </a:path>
                <a:path w="3807459" h="3517265">
                  <a:moveTo>
                    <a:pt x="1573784" y="2548001"/>
                  </a:moveTo>
                  <a:lnTo>
                    <a:pt x="1531747" y="2545334"/>
                  </a:lnTo>
                  <a:lnTo>
                    <a:pt x="1472565" y="2540762"/>
                  </a:lnTo>
                  <a:lnTo>
                    <a:pt x="1471549" y="2553462"/>
                  </a:lnTo>
                  <a:lnTo>
                    <a:pt x="1491361" y="2555113"/>
                  </a:lnTo>
                  <a:lnTo>
                    <a:pt x="1570736" y="2560574"/>
                  </a:lnTo>
                  <a:lnTo>
                    <a:pt x="1573022" y="2560701"/>
                  </a:lnTo>
                  <a:lnTo>
                    <a:pt x="1573784" y="2548001"/>
                  </a:lnTo>
                  <a:close/>
                </a:path>
                <a:path w="3807459" h="3517265">
                  <a:moveTo>
                    <a:pt x="1578610" y="729361"/>
                  </a:moveTo>
                  <a:lnTo>
                    <a:pt x="1477010" y="729361"/>
                  </a:lnTo>
                  <a:lnTo>
                    <a:pt x="1477010" y="742061"/>
                  </a:lnTo>
                  <a:lnTo>
                    <a:pt x="1578610" y="742061"/>
                  </a:lnTo>
                  <a:lnTo>
                    <a:pt x="1578610" y="729361"/>
                  </a:lnTo>
                  <a:close/>
                </a:path>
                <a:path w="3807459" h="3517265">
                  <a:moveTo>
                    <a:pt x="1586484" y="1519428"/>
                  </a:moveTo>
                  <a:lnTo>
                    <a:pt x="1559814" y="1510030"/>
                  </a:lnTo>
                  <a:lnTo>
                    <a:pt x="1491107" y="1484884"/>
                  </a:lnTo>
                  <a:lnTo>
                    <a:pt x="1486662" y="1496695"/>
                  </a:lnTo>
                  <a:lnTo>
                    <a:pt x="1512697" y="1506474"/>
                  </a:lnTo>
                  <a:lnTo>
                    <a:pt x="1582293" y="1531493"/>
                  </a:lnTo>
                  <a:lnTo>
                    <a:pt x="1586484" y="1519428"/>
                  </a:lnTo>
                  <a:close/>
                </a:path>
                <a:path w="3807459" h="3517265">
                  <a:moveTo>
                    <a:pt x="1639189" y="273304"/>
                  </a:moveTo>
                  <a:lnTo>
                    <a:pt x="1637538" y="260604"/>
                  </a:lnTo>
                  <a:lnTo>
                    <a:pt x="1614551" y="263779"/>
                  </a:lnTo>
                  <a:lnTo>
                    <a:pt x="1581277" y="267843"/>
                  </a:lnTo>
                  <a:lnTo>
                    <a:pt x="1536827" y="272415"/>
                  </a:lnTo>
                  <a:lnTo>
                    <a:pt x="1538097" y="285115"/>
                  </a:lnTo>
                  <a:lnTo>
                    <a:pt x="1582547" y="280543"/>
                  </a:lnTo>
                  <a:lnTo>
                    <a:pt x="1639189" y="273304"/>
                  </a:lnTo>
                  <a:close/>
                </a:path>
                <a:path w="3807459" h="3517265">
                  <a:moveTo>
                    <a:pt x="1713230" y="2555367"/>
                  </a:moveTo>
                  <a:lnTo>
                    <a:pt x="1612011" y="2550287"/>
                  </a:lnTo>
                  <a:lnTo>
                    <a:pt x="1611884" y="2550160"/>
                  </a:lnTo>
                  <a:lnTo>
                    <a:pt x="1611122" y="2562860"/>
                  </a:lnTo>
                  <a:lnTo>
                    <a:pt x="1712595" y="2567940"/>
                  </a:lnTo>
                  <a:lnTo>
                    <a:pt x="1713230" y="2555367"/>
                  </a:lnTo>
                  <a:close/>
                </a:path>
                <a:path w="3807459" h="3517265">
                  <a:moveTo>
                    <a:pt x="1718310" y="729361"/>
                  </a:moveTo>
                  <a:lnTo>
                    <a:pt x="1616710" y="729361"/>
                  </a:lnTo>
                  <a:lnTo>
                    <a:pt x="1616710" y="742061"/>
                  </a:lnTo>
                  <a:lnTo>
                    <a:pt x="1718310" y="742061"/>
                  </a:lnTo>
                  <a:lnTo>
                    <a:pt x="1718310" y="729361"/>
                  </a:lnTo>
                  <a:close/>
                </a:path>
                <a:path w="3807459" h="3517265">
                  <a:moveTo>
                    <a:pt x="1719072" y="1562227"/>
                  </a:moveTo>
                  <a:lnTo>
                    <a:pt x="1687830" y="1552956"/>
                  </a:lnTo>
                  <a:lnTo>
                    <a:pt x="1645158" y="1539494"/>
                  </a:lnTo>
                  <a:lnTo>
                    <a:pt x="1622425" y="1531874"/>
                  </a:lnTo>
                  <a:lnTo>
                    <a:pt x="1618361" y="1543812"/>
                  </a:lnTo>
                  <a:lnTo>
                    <a:pt x="1641094" y="1551559"/>
                  </a:lnTo>
                  <a:lnTo>
                    <a:pt x="1683893" y="1565021"/>
                  </a:lnTo>
                  <a:lnTo>
                    <a:pt x="1715516" y="1574419"/>
                  </a:lnTo>
                  <a:lnTo>
                    <a:pt x="1719072" y="1562227"/>
                  </a:lnTo>
                  <a:close/>
                </a:path>
                <a:path w="3807459" h="3517265">
                  <a:moveTo>
                    <a:pt x="1776984" y="2564638"/>
                  </a:moveTo>
                  <a:lnTo>
                    <a:pt x="1765401" y="2557145"/>
                  </a:lnTo>
                  <a:lnTo>
                    <a:pt x="1690878" y="2508885"/>
                  </a:lnTo>
                  <a:lnTo>
                    <a:pt x="1686941" y="2509647"/>
                  </a:lnTo>
                  <a:lnTo>
                    <a:pt x="1685036" y="2512695"/>
                  </a:lnTo>
                  <a:lnTo>
                    <a:pt x="1683131" y="2515616"/>
                  </a:lnTo>
                  <a:lnTo>
                    <a:pt x="1683893" y="2519553"/>
                  </a:lnTo>
                  <a:lnTo>
                    <a:pt x="1686941" y="2521458"/>
                  </a:lnTo>
                  <a:lnTo>
                    <a:pt x="1751025" y="2563088"/>
                  </a:lnTo>
                  <a:lnTo>
                    <a:pt x="1750987" y="2563850"/>
                  </a:lnTo>
                  <a:lnTo>
                    <a:pt x="1683258" y="2599309"/>
                  </a:lnTo>
                  <a:lnTo>
                    <a:pt x="1680083" y="2600833"/>
                  </a:lnTo>
                  <a:lnTo>
                    <a:pt x="1678940" y="2604770"/>
                  </a:lnTo>
                  <a:lnTo>
                    <a:pt x="1680464" y="2607818"/>
                  </a:lnTo>
                  <a:lnTo>
                    <a:pt x="1682115" y="2610993"/>
                  </a:lnTo>
                  <a:lnTo>
                    <a:pt x="1685925" y="2612136"/>
                  </a:lnTo>
                  <a:lnTo>
                    <a:pt x="1765782" y="2570480"/>
                  </a:lnTo>
                  <a:lnTo>
                    <a:pt x="1776984" y="2564638"/>
                  </a:lnTo>
                  <a:close/>
                </a:path>
                <a:path w="3807459" h="3517265">
                  <a:moveTo>
                    <a:pt x="1777111" y="248031"/>
                  </a:moveTo>
                  <a:lnTo>
                    <a:pt x="1774317" y="235712"/>
                  </a:lnTo>
                  <a:lnTo>
                    <a:pt x="1756283" y="239776"/>
                  </a:lnTo>
                  <a:lnTo>
                    <a:pt x="1730756" y="244983"/>
                  </a:lnTo>
                  <a:lnTo>
                    <a:pt x="1703959" y="250063"/>
                  </a:lnTo>
                  <a:lnTo>
                    <a:pt x="1675765" y="255016"/>
                  </a:lnTo>
                  <a:lnTo>
                    <a:pt x="1675130" y="255016"/>
                  </a:lnTo>
                  <a:lnTo>
                    <a:pt x="1677035" y="267589"/>
                  </a:lnTo>
                  <a:lnTo>
                    <a:pt x="1677670" y="267462"/>
                  </a:lnTo>
                  <a:lnTo>
                    <a:pt x="1706118" y="262636"/>
                  </a:lnTo>
                  <a:lnTo>
                    <a:pt x="1733169" y="257429"/>
                  </a:lnTo>
                  <a:lnTo>
                    <a:pt x="1758823" y="252222"/>
                  </a:lnTo>
                  <a:lnTo>
                    <a:pt x="1777111" y="248031"/>
                  </a:lnTo>
                  <a:close/>
                </a:path>
                <a:path w="3807459" h="3517265">
                  <a:moveTo>
                    <a:pt x="1854200" y="1596009"/>
                  </a:moveTo>
                  <a:lnTo>
                    <a:pt x="1815592" y="1587119"/>
                  </a:lnTo>
                  <a:lnTo>
                    <a:pt x="1772920" y="1576832"/>
                  </a:lnTo>
                  <a:lnTo>
                    <a:pt x="1755648" y="1572260"/>
                  </a:lnTo>
                  <a:lnTo>
                    <a:pt x="1752346" y="1584452"/>
                  </a:lnTo>
                  <a:lnTo>
                    <a:pt x="1769618" y="1589024"/>
                  </a:lnTo>
                  <a:lnTo>
                    <a:pt x="1812544" y="1599438"/>
                  </a:lnTo>
                  <a:lnTo>
                    <a:pt x="1851406" y="1608455"/>
                  </a:lnTo>
                  <a:lnTo>
                    <a:pt x="1854200" y="1596009"/>
                  </a:lnTo>
                  <a:close/>
                </a:path>
                <a:path w="3807459" h="3517265">
                  <a:moveTo>
                    <a:pt x="1858010" y="729361"/>
                  </a:moveTo>
                  <a:lnTo>
                    <a:pt x="1756410" y="729361"/>
                  </a:lnTo>
                  <a:lnTo>
                    <a:pt x="1756410" y="742061"/>
                  </a:lnTo>
                  <a:lnTo>
                    <a:pt x="1858010" y="742061"/>
                  </a:lnTo>
                  <a:lnTo>
                    <a:pt x="1858010" y="729361"/>
                  </a:lnTo>
                  <a:close/>
                </a:path>
                <a:path w="3807459" h="3517265">
                  <a:moveTo>
                    <a:pt x="1912366" y="210820"/>
                  </a:moveTo>
                  <a:lnTo>
                    <a:pt x="1908429" y="198755"/>
                  </a:lnTo>
                  <a:lnTo>
                    <a:pt x="1868551" y="211074"/>
                  </a:lnTo>
                  <a:lnTo>
                    <a:pt x="1847723" y="217043"/>
                  </a:lnTo>
                  <a:lnTo>
                    <a:pt x="1811147" y="226822"/>
                  </a:lnTo>
                  <a:lnTo>
                    <a:pt x="1814322" y="239141"/>
                  </a:lnTo>
                  <a:lnTo>
                    <a:pt x="1829435" y="235204"/>
                  </a:lnTo>
                  <a:lnTo>
                    <a:pt x="1871980" y="223266"/>
                  </a:lnTo>
                  <a:lnTo>
                    <a:pt x="1912112" y="210947"/>
                  </a:lnTo>
                  <a:lnTo>
                    <a:pt x="1912366" y="210820"/>
                  </a:lnTo>
                  <a:close/>
                </a:path>
                <a:path w="3807459" h="3517265">
                  <a:moveTo>
                    <a:pt x="1990852" y="1623441"/>
                  </a:moveTo>
                  <a:lnTo>
                    <a:pt x="1943481" y="1614551"/>
                  </a:lnTo>
                  <a:lnTo>
                    <a:pt x="1900809" y="1606042"/>
                  </a:lnTo>
                  <a:lnTo>
                    <a:pt x="1891411" y="1604010"/>
                  </a:lnTo>
                  <a:lnTo>
                    <a:pt x="1888744" y="1616456"/>
                  </a:lnTo>
                  <a:lnTo>
                    <a:pt x="1898142" y="1618488"/>
                  </a:lnTo>
                  <a:lnTo>
                    <a:pt x="1941068" y="1627124"/>
                  </a:lnTo>
                  <a:lnTo>
                    <a:pt x="1988566" y="1635887"/>
                  </a:lnTo>
                  <a:lnTo>
                    <a:pt x="1990852" y="1623441"/>
                  </a:lnTo>
                  <a:close/>
                </a:path>
                <a:path w="3807459" h="3517265">
                  <a:moveTo>
                    <a:pt x="1997710" y="729361"/>
                  </a:moveTo>
                  <a:lnTo>
                    <a:pt x="1896110" y="729361"/>
                  </a:lnTo>
                  <a:lnTo>
                    <a:pt x="1896110" y="742061"/>
                  </a:lnTo>
                  <a:lnTo>
                    <a:pt x="1997710" y="742061"/>
                  </a:lnTo>
                  <a:lnTo>
                    <a:pt x="1997710" y="729361"/>
                  </a:lnTo>
                  <a:close/>
                </a:path>
                <a:path w="3807459" h="3517265">
                  <a:moveTo>
                    <a:pt x="2045208" y="168275"/>
                  </a:moveTo>
                  <a:lnTo>
                    <a:pt x="2041525" y="156083"/>
                  </a:lnTo>
                  <a:lnTo>
                    <a:pt x="2023745" y="161544"/>
                  </a:lnTo>
                  <a:lnTo>
                    <a:pt x="1985010" y="173863"/>
                  </a:lnTo>
                  <a:lnTo>
                    <a:pt x="1944751" y="187071"/>
                  </a:lnTo>
                  <a:lnTo>
                    <a:pt x="1948561" y="199136"/>
                  </a:lnTo>
                  <a:lnTo>
                    <a:pt x="2027555" y="173609"/>
                  </a:lnTo>
                  <a:lnTo>
                    <a:pt x="2045208" y="168275"/>
                  </a:lnTo>
                  <a:close/>
                </a:path>
                <a:path w="3807459" h="3517265">
                  <a:moveTo>
                    <a:pt x="2128393" y="1646682"/>
                  </a:moveTo>
                  <a:lnTo>
                    <a:pt x="2114169" y="1644523"/>
                  </a:lnTo>
                  <a:lnTo>
                    <a:pt x="2028825" y="1630426"/>
                  </a:lnTo>
                  <a:lnTo>
                    <a:pt x="2028317" y="1630299"/>
                  </a:lnTo>
                  <a:lnTo>
                    <a:pt x="2026031" y="1642745"/>
                  </a:lnTo>
                  <a:lnTo>
                    <a:pt x="2026539" y="1642872"/>
                  </a:lnTo>
                  <a:lnTo>
                    <a:pt x="2112137" y="1657096"/>
                  </a:lnTo>
                  <a:lnTo>
                    <a:pt x="2126488" y="1659255"/>
                  </a:lnTo>
                  <a:lnTo>
                    <a:pt x="2128393" y="1646682"/>
                  </a:lnTo>
                  <a:close/>
                </a:path>
                <a:path w="3807459" h="3517265">
                  <a:moveTo>
                    <a:pt x="2137410" y="729361"/>
                  </a:moveTo>
                  <a:lnTo>
                    <a:pt x="2035810" y="729361"/>
                  </a:lnTo>
                  <a:lnTo>
                    <a:pt x="2035810" y="742061"/>
                  </a:lnTo>
                  <a:lnTo>
                    <a:pt x="2137410" y="742061"/>
                  </a:lnTo>
                  <a:lnTo>
                    <a:pt x="2137410" y="729361"/>
                  </a:lnTo>
                  <a:close/>
                </a:path>
                <a:path w="3807459" h="3517265">
                  <a:moveTo>
                    <a:pt x="2180082" y="134366"/>
                  </a:moveTo>
                  <a:lnTo>
                    <a:pt x="2177669" y="121920"/>
                  </a:lnTo>
                  <a:lnTo>
                    <a:pt x="2176272" y="122174"/>
                  </a:lnTo>
                  <a:lnTo>
                    <a:pt x="2151888" y="127254"/>
                  </a:lnTo>
                  <a:lnTo>
                    <a:pt x="2128520" y="132588"/>
                  </a:lnTo>
                  <a:lnTo>
                    <a:pt x="2084578" y="143764"/>
                  </a:lnTo>
                  <a:lnTo>
                    <a:pt x="2078355" y="145542"/>
                  </a:lnTo>
                  <a:lnTo>
                    <a:pt x="2081784" y="157734"/>
                  </a:lnTo>
                  <a:lnTo>
                    <a:pt x="2088007" y="155956"/>
                  </a:lnTo>
                  <a:lnTo>
                    <a:pt x="2109470" y="150368"/>
                  </a:lnTo>
                  <a:lnTo>
                    <a:pt x="2131695" y="144907"/>
                  </a:lnTo>
                  <a:lnTo>
                    <a:pt x="2154682" y="139700"/>
                  </a:lnTo>
                  <a:lnTo>
                    <a:pt x="2178939" y="134620"/>
                  </a:lnTo>
                  <a:lnTo>
                    <a:pt x="2180082" y="134366"/>
                  </a:lnTo>
                  <a:close/>
                </a:path>
                <a:path w="3807459" h="3517265">
                  <a:moveTo>
                    <a:pt x="2266569" y="1666494"/>
                  </a:moveTo>
                  <a:lnTo>
                    <a:pt x="2199513" y="1657350"/>
                  </a:lnTo>
                  <a:lnTo>
                    <a:pt x="2166112" y="1652270"/>
                  </a:lnTo>
                  <a:lnTo>
                    <a:pt x="2164207" y="1664843"/>
                  </a:lnTo>
                  <a:lnTo>
                    <a:pt x="2197608" y="1669923"/>
                  </a:lnTo>
                  <a:lnTo>
                    <a:pt x="2264918" y="1679067"/>
                  </a:lnTo>
                  <a:lnTo>
                    <a:pt x="2266569" y="1666494"/>
                  </a:lnTo>
                  <a:close/>
                </a:path>
                <a:path w="3807459" h="3517265">
                  <a:moveTo>
                    <a:pt x="2277110" y="729361"/>
                  </a:moveTo>
                  <a:lnTo>
                    <a:pt x="2175510" y="729361"/>
                  </a:lnTo>
                  <a:lnTo>
                    <a:pt x="2175510" y="742061"/>
                  </a:lnTo>
                  <a:lnTo>
                    <a:pt x="2277110" y="742061"/>
                  </a:lnTo>
                  <a:lnTo>
                    <a:pt x="2277110" y="729361"/>
                  </a:lnTo>
                  <a:close/>
                </a:path>
                <a:path w="3807459" h="3517265">
                  <a:moveTo>
                    <a:pt x="2317623" y="113411"/>
                  </a:moveTo>
                  <a:lnTo>
                    <a:pt x="2316226" y="100838"/>
                  </a:lnTo>
                  <a:lnTo>
                    <a:pt x="2286762" y="104267"/>
                  </a:lnTo>
                  <a:lnTo>
                    <a:pt x="2257044" y="108331"/>
                  </a:lnTo>
                  <a:lnTo>
                    <a:pt x="2228723" y="112649"/>
                  </a:lnTo>
                  <a:lnTo>
                    <a:pt x="2215261" y="114935"/>
                  </a:lnTo>
                  <a:lnTo>
                    <a:pt x="2217420" y="127508"/>
                  </a:lnTo>
                  <a:lnTo>
                    <a:pt x="2230882" y="125222"/>
                  </a:lnTo>
                  <a:lnTo>
                    <a:pt x="2258949" y="120904"/>
                  </a:lnTo>
                  <a:lnTo>
                    <a:pt x="2288540" y="116840"/>
                  </a:lnTo>
                  <a:lnTo>
                    <a:pt x="2317623" y="113411"/>
                  </a:lnTo>
                  <a:close/>
                </a:path>
                <a:path w="3807459" h="3517265">
                  <a:moveTo>
                    <a:pt x="2405126" y="1684528"/>
                  </a:moveTo>
                  <a:lnTo>
                    <a:pt x="2304288" y="1671574"/>
                  </a:lnTo>
                  <a:lnTo>
                    <a:pt x="2302764" y="1684147"/>
                  </a:lnTo>
                  <a:lnTo>
                    <a:pt x="2403475" y="1697101"/>
                  </a:lnTo>
                  <a:lnTo>
                    <a:pt x="2405126" y="1684528"/>
                  </a:lnTo>
                  <a:close/>
                </a:path>
                <a:path w="3807459" h="3517265">
                  <a:moveTo>
                    <a:pt x="2416810" y="729361"/>
                  </a:moveTo>
                  <a:lnTo>
                    <a:pt x="2315210" y="729361"/>
                  </a:lnTo>
                  <a:lnTo>
                    <a:pt x="2315210" y="742061"/>
                  </a:lnTo>
                  <a:lnTo>
                    <a:pt x="2416810" y="742061"/>
                  </a:lnTo>
                  <a:lnTo>
                    <a:pt x="2416810" y="729361"/>
                  </a:lnTo>
                  <a:close/>
                </a:path>
                <a:path w="3807459" h="3517265">
                  <a:moveTo>
                    <a:pt x="2455037" y="1697228"/>
                  </a:moveTo>
                  <a:lnTo>
                    <a:pt x="2444737" y="1689354"/>
                  </a:lnTo>
                  <a:lnTo>
                    <a:pt x="2373503" y="1634871"/>
                  </a:lnTo>
                  <a:lnTo>
                    <a:pt x="2369566" y="1635379"/>
                  </a:lnTo>
                  <a:lnTo>
                    <a:pt x="2365248" y="1640967"/>
                  </a:lnTo>
                  <a:lnTo>
                    <a:pt x="2365883" y="1644904"/>
                  </a:lnTo>
                  <a:lnTo>
                    <a:pt x="2430081" y="1694103"/>
                  </a:lnTo>
                  <a:lnTo>
                    <a:pt x="2355596" y="1725803"/>
                  </a:lnTo>
                  <a:lnTo>
                    <a:pt x="2354199" y="1729486"/>
                  </a:lnTo>
                  <a:lnTo>
                    <a:pt x="2355469" y="1732661"/>
                  </a:lnTo>
                  <a:lnTo>
                    <a:pt x="2356866" y="1735963"/>
                  </a:lnTo>
                  <a:lnTo>
                    <a:pt x="2360676" y="1737487"/>
                  </a:lnTo>
                  <a:lnTo>
                    <a:pt x="2363851" y="1736090"/>
                  </a:lnTo>
                  <a:lnTo>
                    <a:pt x="2444000" y="1701927"/>
                  </a:lnTo>
                  <a:lnTo>
                    <a:pt x="2455037" y="1697228"/>
                  </a:lnTo>
                  <a:close/>
                </a:path>
                <a:path w="3807459" h="3517265">
                  <a:moveTo>
                    <a:pt x="2456434" y="99949"/>
                  </a:moveTo>
                  <a:lnTo>
                    <a:pt x="2455418" y="87376"/>
                  </a:lnTo>
                  <a:lnTo>
                    <a:pt x="2452878" y="87503"/>
                  </a:lnTo>
                  <a:lnTo>
                    <a:pt x="2354199" y="96647"/>
                  </a:lnTo>
                  <a:lnTo>
                    <a:pt x="2355469" y="109347"/>
                  </a:lnTo>
                  <a:lnTo>
                    <a:pt x="2419350" y="103124"/>
                  </a:lnTo>
                  <a:lnTo>
                    <a:pt x="2454021" y="100203"/>
                  </a:lnTo>
                  <a:lnTo>
                    <a:pt x="2456434" y="99949"/>
                  </a:lnTo>
                  <a:close/>
                </a:path>
                <a:path w="3807459" h="3517265">
                  <a:moveTo>
                    <a:pt x="2556510" y="729361"/>
                  </a:moveTo>
                  <a:lnTo>
                    <a:pt x="2454910" y="729361"/>
                  </a:lnTo>
                  <a:lnTo>
                    <a:pt x="2454910" y="742061"/>
                  </a:lnTo>
                  <a:lnTo>
                    <a:pt x="2556510" y="742061"/>
                  </a:lnTo>
                  <a:lnTo>
                    <a:pt x="2556510" y="729361"/>
                  </a:lnTo>
                  <a:close/>
                </a:path>
                <a:path w="3807459" h="3517265">
                  <a:moveTo>
                    <a:pt x="2595753" y="89789"/>
                  </a:moveTo>
                  <a:lnTo>
                    <a:pt x="2594864" y="77089"/>
                  </a:lnTo>
                  <a:lnTo>
                    <a:pt x="2493391" y="84328"/>
                  </a:lnTo>
                  <a:lnTo>
                    <a:pt x="2494407" y="96901"/>
                  </a:lnTo>
                  <a:lnTo>
                    <a:pt x="2595753" y="89789"/>
                  </a:lnTo>
                  <a:close/>
                </a:path>
                <a:path w="3807459" h="3517265">
                  <a:moveTo>
                    <a:pt x="2695829" y="3416731"/>
                  </a:moveTo>
                  <a:lnTo>
                    <a:pt x="2594229" y="3414712"/>
                  </a:lnTo>
                  <a:lnTo>
                    <a:pt x="2593975" y="3427412"/>
                  </a:lnTo>
                  <a:lnTo>
                    <a:pt x="2695575" y="3429419"/>
                  </a:lnTo>
                  <a:lnTo>
                    <a:pt x="2695829" y="3416731"/>
                  </a:lnTo>
                  <a:close/>
                </a:path>
                <a:path w="3807459" h="3517265">
                  <a:moveTo>
                    <a:pt x="2696210" y="729361"/>
                  </a:moveTo>
                  <a:lnTo>
                    <a:pt x="2594610" y="729361"/>
                  </a:lnTo>
                  <a:lnTo>
                    <a:pt x="2594610" y="742061"/>
                  </a:lnTo>
                  <a:lnTo>
                    <a:pt x="2696210" y="742061"/>
                  </a:lnTo>
                  <a:lnTo>
                    <a:pt x="2696210" y="729361"/>
                  </a:lnTo>
                  <a:close/>
                </a:path>
                <a:path w="3807459" h="3517265">
                  <a:moveTo>
                    <a:pt x="2735072" y="81915"/>
                  </a:moveTo>
                  <a:lnTo>
                    <a:pt x="2734437" y="69215"/>
                  </a:lnTo>
                  <a:lnTo>
                    <a:pt x="2674112" y="72263"/>
                  </a:lnTo>
                  <a:lnTo>
                    <a:pt x="2632964" y="74803"/>
                  </a:lnTo>
                  <a:lnTo>
                    <a:pt x="2633726" y="87503"/>
                  </a:lnTo>
                  <a:lnTo>
                    <a:pt x="2674874" y="84963"/>
                  </a:lnTo>
                  <a:lnTo>
                    <a:pt x="2735072" y="81915"/>
                  </a:lnTo>
                  <a:close/>
                </a:path>
                <a:path w="3807459" h="3517265">
                  <a:moveTo>
                    <a:pt x="2835529" y="3420287"/>
                  </a:moveTo>
                  <a:lnTo>
                    <a:pt x="2733929" y="3417544"/>
                  </a:lnTo>
                  <a:lnTo>
                    <a:pt x="2733548" y="3430244"/>
                  </a:lnTo>
                  <a:lnTo>
                    <a:pt x="2835021" y="3432975"/>
                  </a:lnTo>
                  <a:lnTo>
                    <a:pt x="2835529" y="3420287"/>
                  </a:lnTo>
                  <a:close/>
                </a:path>
                <a:path w="3807459" h="3517265">
                  <a:moveTo>
                    <a:pt x="2835910" y="729361"/>
                  </a:moveTo>
                  <a:lnTo>
                    <a:pt x="2734310" y="729361"/>
                  </a:lnTo>
                  <a:lnTo>
                    <a:pt x="2734310" y="742061"/>
                  </a:lnTo>
                  <a:lnTo>
                    <a:pt x="2835910" y="742061"/>
                  </a:lnTo>
                  <a:lnTo>
                    <a:pt x="2835910" y="729361"/>
                  </a:lnTo>
                  <a:close/>
                </a:path>
                <a:path w="3807459" h="3517265">
                  <a:moveTo>
                    <a:pt x="2874518" y="75565"/>
                  </a:moveTo>
                  <a:lnTo>
                    <a:pt x="2874010" y="62865"/>
                  </a:lnTo>
                  <a:lnTo>
                    <a:pt x="2772537" y="67310"/>
                  </a:lnTo>
                  <a:lnTo>
                    <a:pt x="2773172" y="80010"/>
                  </a:lnTo>
                  <a:lnTo>
                    <a:pt x="2874518" y="75565"/>
                  </a:lnTo>
                  <a:close/>
                </a:path>
                <a:path w="3807459" h="3517265">
                  <a:moveTo>
                    <a:pt x="2894457" y="735723"/>
                  </a:moveTo>
                  <a:lnTo>
                    <a:pt x="2883560" y="729361"/>
                  </a:lnTo>
                  <a:lnTo>
                    <a:pt x="2808859" y="685800"/>
                  </a:lnTo>
                  <a:lnTo>
                    <a:pt x="2805938" y="684034"/>
                  </a:lnTo>
                  <a:lnTo>
                    <a:pt x="2802001" y="685038"/>
                  </a:lnTo>
                  <a:lnTo>
                    <a:pt x="2800223" y="688086"/>
                  </a:lnTo>
                  <a:lnTo>
                    <a:pt x="2798445" y="691007"/>
                  </a:lnTo>
                  <a:lnTo>
                    <a:pt x="2799461" y="694944"/>
                  </a:lnTo>
                  <a:lnTo>
                    <a:pt x="2869336" y="735723"/>
                  </a:lnTo>
                  <a:lnTo>
                    <a:pt x="2802509" y="774700"/>
                  </a:lnTo>
                  <a:lnTo>
                    <a:pt x="2799461" y="776351"/>
                  </a:lnTo>
                  <a:lnTo>
                    <a:pt x="2798445" y="780288"/>
                  </a:lnTo>
                  <a:lnTo>
                    <a:pt x="2802001" y="786384"/>
                  </a:lnTo>
                  <a:lnTo>
                    <a:pt x="2805938" y="787400"/>
                  </a:lnTo>
                  <a:lnTo>
                    <a:pt x="2808859" y="785622"/>
                  </a:lnTo>
                  <a:lnTo>
                    <a:pt x="2883560" y="742061"/>
                  </a:lnTo>
                  <a:lnTo>
                    <a:pt x="2894457" y="735723"/>
                  </a:lnTo>
                  <a:close/>
                </a:path>
                <a:path w="3807459" h="3517265">
                  <a:moveTo>
                    <a:pt x="2973400" y="3437775"/>
                  </a:moveTo>
                  <a:lnTo>
                    <a:pt x="2973324" y="3436175"/>
                  </a:lnTo>
                  <a:lnTo>
                    <a:pt x="2972943" y="3433749"/>
                  </a:lnTo>
                  <a:lnTo>
                    <a:pt x="2972079" y="3432289"/>
                  </a:lnTo>
                  <a:lnTo>
                    <a:pt x="2970784" y="3431197"/>
                  </a:lnTo>
                  <a:lnTo>
                    <a:pt x="2969895" y="3430524"/>
                  </a:lnTo>
                  <a:lnTo>
                    <a:pt x="2969514" y="3430206"/>
                  </a:lnTo>
                  <a:lnTo>
                    <a:pt x="2968625" y="3429724"/>
                  </a:lnTo>
                  <a:lnTo>
                    <a:pt x="2966212" y="3428771"/>
                  </a:lnTo>
                  <a:lnTo>
                    <a:pt x="2963291" y="3427958"/>
                  </a:lnTo>
                  <a:lnTo>
                    <a:pt x="2962986" y="3427907"/>
                  </a:lnTo>
                  <a:lnTo>
                    <a:pt x="2962986" y="3441141"/>
                  </a:lnTo>
                  <a:lnTo>
                    <a:pt x="2962986" y="3427907"/>
                  </a:lnTo>
                  <a:lnTo>
                    <a:pt x="2960738" y="3427488"/>
                  </a:lnTo>
                  <a:lnTo>
                    <a:pt x="2960738" y="3437217"/>
                  </a:lnTo>
                  <a:lnTo>
                    <a:pt x="2960624" y="3437750"/>
                  </a:lnTo>
                  <a:lnTo>
                    <a:pt x="2960624" y="3436988"/>
                  </a:lnTo>
                  <a:lnTo>
                    <a:pt x="2960738" y="3437217"/>
                  </a:lnTo>
                  <a:lnTo>
                    <a:pt x="2960738" y="3427488"/>
                  </a:lnTo>
                  <a:lnTo>
                    <a:pt x="2908046" y="3423196"/>
                  </a:lnTo>
                  <a:lnTo>
                    <a:pt x="2873629" y="3421672"/>
                  </a:lnTo>
                  <a:lnTo>
                    <a:pt x="2873121" y="3434359"/>
                  </a:lnTo>
                  <a:lnTo>
                    <a:pt x="2907411" y="3435883"/>
                  </a:lnTo>
                  <a:lnTo>
                    <a:pt x="2937256" y="3437775"/>
                  </a:lnTo>
                  <a:lnTo>
                    <a:pt x="2963672" y="3446170"/>
                  </a:lnTo>
                  <a:lnTo>
                    <a:pt x="2966847" y="3444925"/>
                  </a:lnTo>
                  <a:lnTo>
                    <a:pt x="2967228" y="3444735"/>
                  </a:lnTo>
                  <a:lnTo>
                    <a:pt x="2970911" y="3442424"/>
                  </a:lnTo>
                  <a:lnTo>
                    <a:pt x="2971546" y="3441674"/>
                  </a:lnTo>
                  <a:lnTo>
                    <a:pt x="2971723" y="3441357"/>
                  </a:lnTo>
                  <a:lnTo>
                    <a:pt x="2972549" y="3439922"/>
                  </a:lnTo>
                  <a:lnTo>
                    <a:pt x="2973197" y="3438918"/>
                  </a:lnTo>
                  <a:lnTo>
                    <a:pt x="2973400" y="3437775"/>
                  </a:lnTo>
                  <a:close/>
                </a:path>
                <a:path w="3807459" h="3517265">
                  <a:moveTo>
                    <a:pt x="3014091" y="70485"/>
                  </a:moveTo>
                  <a:lnTo>
                    <a:pt x="3013710" y="57785"/>
                  </a:lnTo>
                  <a:lnTo>
                    <a:pt x="2914015" y="61214"/>
                  </a:lnTo>
                  <a:lnTo>
                    <a:pt x="2912110" y="61341"/>
                  </a:lnTo>
                  <a:lnTo>
                    <a:pt x="2912618" y="74041"/>
                  </a:lnTo>
                  <a:lnTo>
                    <a:pt x="2914523" y="73914"/>
                  </a:lnTo>
                  <a:lnTo>
                    <a:pt x="3014091" y="70485"/>
                  </a:lnTo>
                  <a:close/>
                </a:path>
                <a:path w="3807459" h="3517265">
                  <a:moveTo>
                    <a:pt x="3040634" y="3454006"/>
                  </a:moveTo>
                  <a:lnTo>
                    <a:pt x="2992374" y="3451961"/>
                  </a:lnTo>
                  <a:lnTo>
                    <a:pt x="2950591" y="3449040"/>
                  </a:lnTo>
                  <a:lnTo>
                    <a:pt x="2940177" y="3447631"/>
                  </a:lnTo>
                  <a:lnTo>
                    <a:pt x="2937891" y="3460127"/>
                  </a:lnTo>
                  <a:lnTo>
                    <a:pt x="2991612" y="3464636"/>
                  </a:lnTo>
                  <a:lnTo>
                    <a:pt x="3040126" y="3466693"/>
                  </a:lnTo>
                  <a:lnTo>
                    <a:pt x="3040634" y="3454006"/>
                  </a:lnTo>
                  <a:close/>
                </a:path>
                <a:path w="3807459" h="3517265">
                  <a:moveTo>
                    <a:pt x="3153791" y="66294"/>
                  </a:moveTo>
                  <a:lnTo>
                    <a:pt x="3153410" y="53594"/>
                  </a:lnTo>
                  <a:lnTo>
                    <a:pt x="3051810" y="56515"/>
                  </a:lnTo>
                  <a:lnTo>
                    <a:pt x="3052191" y="69215"/>
                  </a:lnTo>
                  <a:lnTo>
                    <a:pt x="3153791" y="66294"/>
                  </a:lnTo>
                  <a:close/>
                </a:path>
                <a:path w="3807459" h="3517265">
                  <a:moveTo>
                    <a:pt x="3180080" y="3457892"/>
                  </a:moveTo>
                  <a:lnTo>
                    <a:pt x="3078607" y="3455301"/>
                  </a:lnTo>
                  <a:lnTo>
                    <a:pt x="3078226" y="3468001"/>
                  </a:lnTo>
                  <a:lnTo>
                    <a:pt x="3179826" y="3470592"/>
                  </a:lnTo>
                  <a:lnTo>
                    <a:pt x="3180080" y="3457892"/>
                  </a:lnTo>
                  <a:close/>
                </a:path>
                <a:path w="3807459" h="3517265">
                  <a:moveTo>
                    <a:pt x="3197098" y="2637028"/>
                  </a:moveTo>
                  <a:lnTo>
                    <a:pt x="3095498" y="2634996"/>
                  </a:lnTo>
                  <a:lnTo>
                    <a:pt x="3095244" y="2647696"/>
                  </a:lnTo>
                  <a:lnTo>
                    <a:pt x="3196844" y="2649728"/>
                  </a:lnTo>
                  <a:lnTo>
                    <a:pt x="3197098" y="2637028"/>
                  </a:lnTo>
                  <a:close/>
                </a:path>
                <a:path w="3807459" h="3517265">
                  <a:moveTo>
                    <a:pt x="3293364" y="62865"/>
                  </a:moveTo>
                  <a:lnTo>
                    <a:pt x="3293110" y="50165"/>
                  </a:lnTo>
                  <a:lnTo>
                    <a:pt x="3191510" y="52578"/>
                  </a:lnTo>
                  <a:lnTo>
                    <a:pt x="3191764" y="65278"/>
                  </a:lnTo>
                  <a:lnTo>
                    <a:pt x="3293364" y="62865"/>
                  </a:lnTo>
                  <a:close/>
                </a:path>
                <a:path w="3807459" h="3517265">
                  <a:moveTo>
                    <a:pt x="3305683" y="3466782"/>
                  </a:moveTo>
                  <a:lnTo>
                    <a:pt x="3221101" y="3415233"/>
                  </a:lnTo>
                  <a:lnTo>
                    <a:pt x="3218053" y="3413417"/>
                  </a:lnTo>
                  <a:lnTo>
                    <a:pt x="3214116" y="3414357"/>
                  </a:lnTo>
                  <a:lnTo>
                    <a:pt x="3210560" y="3420351"/>
                  </a:lnTo>
                  <a:lnTo>
                    <a:pt x="3211449" y="3424263"/>
                  </a:lnTo>
                  <a:lnTo>
                    <a:pt x="3214497" y="3426079"/>
                  </a:lnTo>
                  <a:lnTo>
                    <a:pt x="3269742" y="3459746"/>
                  </a:lnTo>
                  <a:lnTo>
                    <a:pt x="3218180" y="3458705"/>
                  </a:lnTo>
                  <a:lnTo>
                    <a:pt x="3217926" y="3471405"/>
                  </a:lnTo>
                  <a:lnTo>
                    <a:pt x="3269538" y="3472459"/>
                  </a:lnTo>
                  <a:lnTo>
                    <a:pt x="3209925" y="3505708"/>
                  </a:lnTo>
                  <a:lnTo>
                    <a:pt x="3208782" y="3509581"/>
                  </a:lnTo>
                  <a:lnTo>
                    <a:pt x="3210560" y="3512642"/>
                  </a:lnTo>
                  <a:lnTo>
                    <a:pt x="3212211" y="3515703"/>
                  </a:lnTo>
                  <a:lnTo>
                    <a:pt x="3216148" y="3516795"/>
                  </a:lnTo>
                  <a:lnTo>
                    <a:pt x="3294735" y="3472891"/>
                  </a:lnTo>
                  <a:lnTo>
                    <a:pt x="3305683" y="3466782"/>
                  </a:lnTo>
                  <a:close/>
                </a:path>
                <a:path w="3807459" h="3517265">
                  <a:moveTo>
                    <a:pt x="3336798" y="2640584"/>
                  </a:moveTo>
                  <a:lnTo>
                    <a:pt x="3235198" y="2637790"/>
                  </a:lnTo>
                  <a:lnTo>
                    <a:pt x="3234944" y="2650490"/>
                  </a:lnTo>
                  <a:lnTo>
                    <a:pt x="3336417" y="2653284"/>
                  </a:lnTo>
                  <a:lnTo>
                    <a:pt x="3336798" y="2640584"/>
                  </a:lnTo>
                  <a:close/>
                </a:path>
                <a:path w="3807459" h="3517265">
                  <a:moveTo>
                    <a:pt x="3433064" y="59817"/>
                  </a:moveTo>
                  <a:lnTo>
                    <a:pt x="3432810" y="47117"/>
                  </a:lnTo>
                  <a:lnTo>
                    <a:pt x="3429254" y="47117"/>
                  </a:lnTo>
                  <a:lnTo>
                    <a:pt x="3331210" y="49276"/>
                  </a:lnTo>
                  <a:lnTo>
                    <a:pt x="3331464" y="61976"/>
                  </a:lnTo>
                  <a:lnTo>
                    <a:pt x="3429508" y="59817"/>
                  </a:lnTo>
                  <a:lnTo>
                    <a:pt x="3433064" y="59817"/>
                  </a:lnTo>
                  <a:close/>
                </a:path>
                <a:path w="3807459" h="3517265">
                  <a:moveTo>
                    <a:pt x="3474669" y="2658110"/>
                  </a:moveTo>
                  <a:lnTo>
                    <a:pt x="3474542" y="2656205"/>
                  </a:lnTo>
                  <a:lnTo>
                    <a:pt x="3474212" y="2654046"/>
                  </a:lnTo>
                  <a:lnTo>
                    <a:pt x="3473450" y="2652522"/>
                  </a:lnTo>
                  <a:lnTo>
                    <a:pt x="3471164" y="2650871"/>
                  </a:lnTo>
                  <a:lnTo>
                    <a:pt x="3470783" y="2650490"/>
                  </a:lnTo>
                  <a:lnTo>
                    <a:pt x="3463975" y="2648077"/>
                  </a:lnTo>
                  <a:lnTo>
                    <a:pt x="3463975" y="2661272"/>
                  </a:lnTo>
                  <a:lnTo>
                    <a:pt x="3463417" y="2660777"/>
                  </a:lnTo>
                  <a:lnTo>
                    <a:pt x="3463950" y="2661247"/>
                  </a:lnTo>
                  <a:lnTo>
                    <a:pt x="3463975" y="2648077"/>
                  </a:lnTo>
                  <a:lnTo>
                    <a:pt x="3425317" y="2644394"/>
                  </a:lnTo>
                  <a:lnTo>
                    <a:pt x="3374898" y="2641981"/>
                  </a:lnTo>
                  <a:lnTo>
                    <a:pt x="3374390" y="2654681"/>
                  </a:lnTo>
                  <a:lnTo>
                    <a:pt x="3391154" y="2655316"/>
                  </a:lnTo>
                  <a:lnTo>
                    <a:pt x="3424555" y="2657094"/>
                  </a:lnTo>
                  <a:lnTo>
                    <a:pt x="3462858" y="2660929"/>
                  </a:lnTo>
                  <a:lnTo>
                    <a:pt x="3465068" y="2666454"/>
                  </a:lnTo>
                  <a:lnTo>
                    <a:pt x="3467862" y="2665349"/>
                  </a:lnTo>
                  <a:lnTo>
                    <a:pt x="3468243" y="2665222"/>
                  </a:lnTo>
                  <a:lnTo>
                    <a:pt x="3468624" y="2664968"/>
                  </a:lnTo>
                  <a:lnTo>
                    <a:pt x="3468878" y="2664841"/>
                  </a:lnTo>
                  <a:lnTo>
                    <a:pt x="3471291" y="2663317"/>
                  </a:lnTo>
                  <a:lnTo>
                    <a:pt x="3472180" y="2662682"/>
                  </a:lnTo>
                  <a:lnTo>
                    <a:pt x="3472942" y="2661920"/>
                  </a:lnTo>
                  <a:lnTo>
                    <a:pt x="3473081" y="2661666"/>
                  </a:lnTo>
                  <a:lnTo>
                    <a:pt x="3473831" y="2660396"/>
                  </a:lnTo>
                  <a:lnTo>
                    <a:pt x="3474466" y="2659253"/>
                  </a:lnTo>
                  <a:lnTo>
                    <a:pt x="3474669" y="2658110"/>
                  </a:lnTo>
                  <a:close/>
                </a:path>
                <a:path w="3807459" h="3517265">
                  <a:moveTo>
                    <a:pt x="3541903" y="2674289"/>
                  </a:moveTo>
                  <a:lnTo>
                    <a:pt x="3493643" y="2672245"/>
                  </a:lnTo>
                  <a:lnTo>
                    <a:pt x="3451987" y="2669324"/>
                  </a:lnTo>
                  <a:lnTo>
                    <a:pt x="3441446" y="2667914"/>
                  </a:lnTo>
                  <a:lnTo>
                    <a:pt x="3439160" y="2680411"/>
                  </a:lnTo>
                  <a:lnTo>
                    <a:pt x="3492881" y="2684919"/>
                  </a:lnTo>
                  <a:lnTo>
                    <a:pt x="3541395" y="2686977"/>
                  </a:lnTo>
                  <a:lnTo>
                    <a:pt x="3541903" y="2674289"/>
                  </a:lnTo>
                  <a:close/>
                </a:path>
                <a:path w="3807459" h="3517265">
                  <a:moveTo>
                    <a:pt x="3606165" y="49911"/>
                  </a:moveTo>
                  <a:lnTo>
                    <a:pt x="3596817" y="44704"/>
                  </a:lnTo>
                  <a:lnTo>
                    <a:pt x="3595903" y="44196"/>
                  </a:lnTo>
                  <a:lnTo>
                    <a:pt x="3580917" y="35852"/>
                  </a:lnTo>
                  <a:lnTo>
                    <a:pt x="3580917" y="50355"/>
                  </a:lnTo>
                  <a:lnTo>
                    <a:pt x="3572599" y="55448"/>
                  </a:lnTo>
                  <a:lnTo>
                    <a:pt x="3572408" y="45631"/>
                  </a:lnTo>
                  <a:lnTo>
                    <a:pt x="3580917" y="50355"/>
                  </a:lnTo>
                  <a:lnTo>
                    <a:pt x="3580917" y="35852"/>
                  </a:lnTo>
                  <a:lnTo>
                    <a:pt x="3519551" y="1651"/>
                  </a:lnTo>
                  <a:lnTo>
                    <a:pt x="3516503" y="0"/>
                  </a:lnTo>
                  <a:lnTo>
                    <a:pt x="3512566" y="1143"/>
                  </a:lnTo>
                  <a:lnTo>
                    <a:pt x="3510915" y="4191"/>
                  </a:lnTo>
                  <a:lnTo>
                    <a:pt x="3509137" y="7239"/>
                  </a:lnTo>
                  <a:lnTo>
                    <a:pt x="3510280" y="11049"/>
                  </a:lnTo>
                  <a:lnTo>
                    <a:pt x="3513328" y="12827"/>
                  </a:lnTo>
                  <a:lnTo>
                    <a:pt x="3569919" y="44259"/>
                  </a:lnTo>
                  <a:lnTo>
                    <a:pt x="3470783" y="46355"/>
                  </a:lnTo>
                  <a:lnTo>
                    <a:pt x="3471164" y="59055"/>
                  </a:lnTo>
                  <a:lnTo>
                    <a:pt x="3570135" y="56959"/>
                  </a:lnTo>
                  <a:lnTo>
                    <a:pt x="3514979" y="90678"/>
                  </a:lnTo>
                  <a:lnTo>
                    <a:pt x="3511931" y="92583"/>
                  </a:lnTo>
                  <a:lnTo>
                    <a:pt x="3511042" y="96393"/>
                  </a:lnTo>
                  <a:lnTo>
                    <a:pt x="3512820" y="99441"/>
                  </a:lnTo>
                  <a:lnTo>
                    <a:pt x="3514725" y="102489"/>
                  </a:lnTo>
                  <a:lnTo>
                    <a:pt x="3518535" y="103378"/>
                  </a:lnTo>
                  <a:lnTo>
                    <a:pt x="3521583" y="101600"/>
                  </a:lnTo>
                  <a:lnTo>
                    <a:pt x="3596805" y="55626"/>
                  </a:lnTo>
                  <a:lnTo>
                    <a:pt x="3606165" y="49911"/>
                  </a:lnTo>
                  <a:close/>
                </a:path>
                <a:path w="3807459" h="3517265">
                  <a:moveTo>
                    <a:pt x="3681476" y="2678176"/>
                  </a:moveTo>
                  <a:lnTo>
                    <a:pt x="3579876" y="2675585"/>
                  </a:lnTo>
                  <a:lnTo>
                    <a:pt x="3579495" y="2688285"/>
                  </a:lnTo>
                  <a:lnTo>
                    <a:pt x="3681095" y="2690876"/>
                  </a:lnTo>
                  <a:lnTo>
                    <a:pt x="3681476" y="2678176"/>
                  </a:lnTo>
                  <a:close/>
                </a:path>
                <a:path w="3807459" h="3517265">
                  <a:moveTo>
                    <a:pt x="3806952" y="2687066"/>
                  </a:moveTo>
                  <a:lnTo>
                    <a:pt x="3722370" y="2635504"/>
                  </a:lnTo>
                  <a:lnTo>
                    <a:pt x="3719322" y="2633726"/>
                  </a:lnTo>
                  <a:lnTo>
                    <a:pt x="3715512" y="2634615"/>
                  </a:lnTo>
                  <a:lnTo>
                    <a:pt x="3713607" y="2637663"/>
                  </a:lnTo>
                  <a:lnTo>
                    <a:pt x="3711829" y="2640584"/>
                  </a:lnTo>
                  <a:lnTo>
                    <a:pt x="3712718" y="2644521"/>
                  </a:lnTo>
                  <a:lnTo>
                    <a:pt x="3715766" y="2646426"/>
                  </a:lnTo>
                  <a:lnTo>
                    <a:pt x="3770985" y="2680030"/>
                  </a:lnTo>
                  <a:lnTo>
                    <a:pt x="3719449" y="2678988"/>
                  </a:lnTo>
                  <a:lnTo>
                    <a:pt x="3719195" y="2691688"/>
                  </a:lnTo>
                  <a:lnTo>
                    <a:pt x="3770807" y="2692730"/>
                  </a:lnTo>
                  <a:lnTo>
                    <a:pt x="3711194" y="2725991"/>
                  </a:lnTo>
                  <a:lnTo>
                    <a:pt x="3710178" y="2729865"/>
                  </a:lnTo>
                  <a:lnTo>
                    <a:pt x="3711829" y="2732925"/>
                  </a:lnTo>
                  <a:lnTo>
                    <a:pt x="3713607" y="2735986"/>
                  </a:lnTo>
                  <a:lnTo>
                    <a:pt x="3717417" y="2737078"/>
                  </a:lnTo>
                  <a:lnTo>
                    <a:pt x="3796004" y="2693174"/>
                  </a:lnTo>
                  <a:lnTo>
                    <a:pt x="3806952" y="2687066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87026" y="4176877"/>
              <a:ext cx="1407160" cy="646430"/>
            </a:xfrm>
            <a:custGeom>
              <a:avLst/>
              <a:gdLst/>
              <a:ahLst/>
              <a:cxnLst/>
              <a:rect l="l" t="t" r="r" b="b"/>
              <a:pathLst>
                <a:path w="1407159" h="646429">
                  <a:moveTo>
                    <a:pt x="0" y="646328"/>
                  </a:moveTo>
                  <a:lnTo>
                    <a:pt x="1406778" y="646328"/>
                  </a:lnTo>
                  <a:lnTo>
                    <a:pt x="1406778" y="0"/>
                  </a:lnTo>
                  <a:lnTo>
                    <a:pt x="0" y="0"/>
                  </a:lnTo>
                  <a:lnTo>
                    <a:pt x="0" y="646328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297794" y="4196588"/>
            <a:ext cx="78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M:1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337929" y="3304413"/>
            <a:ext cx="1355725" cy="1880235"/>
            <a:chOff x="9337929" y="3304413"/>
            <a:chExt cx="1355725" cy="1880235"/>
          </a:xfrm>
        </p:grpSpPr>
        <p:sp>
          <p:nvSpPr>
            <p:cNvPr id="32" name="object 32"/>
            <p:cNvSpPr/>
            <p:nvPr/>
          </p:nvSpPr>
          <p:spPr>
            <a:xfrm>
              <a:off x="9548876" y="3307588"/>
              <a:ext cx="1141730" cy="1873885"/>
            </a:xfrm>
            <a:custGeom>
              <a:avLst/>
              <a:gdLst/>
              <a:ahLst/>
              <a:cxnLst/>
              <a:rect l="l" t="t" r="r" b="b"/>
              <a:pathLst>
                <a:path w="1141729" h="1873885">
                  <a:moveTo>
                    <a:pt x="634110" y="0"/>
                  </a:moveTo>
                  <a:lnTo>
                    <a:pt x="1141476" y="869314"/>
                  </a:lnTo>
                </a:path>
                <a:path w="1141729" h="1873885">
                  <a:moveTo>
                    <a:pt x="0" y="754507"/>
                  </a:moveTo>
                  <a:lnTo>
                    <a:pt x="255270" y="1873377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37929" y="4499102"/>
              <a:ext cx="711835" cy="103505"/>
            </a:xfrm>
            <a:custGeom>
              <a:avLst/>
              <a:gdLst/>
              <a:ahLst/>
              <a:cxnLst/>
              <a:rect l="l" t="t" r="r" b="b"/>
              <a:pathLst>
                <a:path w="711834" h="103504">
                  <a:moveTo>
                    <a:pt x="253" y="1270"/>
                  </a:moveTo>
                  <a:lnTo>
                    <a:pt x="0" y="13970"/>
                  </a:lnTo>
                  <a:lnTo>
                    <a:pt x="101600" y="16002"/>
                  </a:lnTo>
                  <a:lnTo>
                    <a:pt x="101853" y="3302"/>
                  </a:lnTo>
                  <a:lnTo>
                    <a:pt x="253" y="1270"/>
                  </a:lnTo>
                  <a:close/>
                </a:path>
                <a:path w="711834" h="103504">
                  <a:moveTo>
                    <a:pt x="139953" y="4191"/>
                  </a:moveTo>
                  <a:lnTo>
                    <a:pt x="139573" y="16891"/>
                  </a:lnTo>
                  <a:lnTo>
                    <a:pt x="162051" y="17272"/>
                  </a:lnTo>
                  <a:lnTo>
                    <a:pt x="241046" y="19558"/>
                  </a:lnTo>
                  <a:lnTo>
                    <a:pt x="241553" y="6858"/>
                  </a:lnTo>
                  <a:lnTo>
                    <a:pt x="162305" y="4572"/>
                  </a:lnTo>
                  <a:lnTo>
                    <a:pt x="139953" y="4191"/>
                  </a:lnTo>
                  <a:close/>
                </a:path>
                <a:path w="711834" h="103504">
                  <a:moveTo>
                    <a:pt x="367478" y="27188"/>
                  </a:moveTo>
                  <a:lnTo>
                    <a:pt x="369697" y="32766"/>
                  </a:lnTo>
                  <a:lnTo>
                    <a:pt x="372491" y="31623"/>
                  </a:lnTo>
                  <a:lnTo>
                    <a:pt x="372999" y="31496"/>
                  </a:lnTo>
                  <a:lnTo>
                    <a:pt x="376047" y="29464"/>
                  </a:lnTo>
                  <a:lnTo>
                    <a:pt x="376681" y="29083"/>
                  </a:lnTo>
                  <a:lnTo>
                    <a:pt x="377190" y="28575"/>
                  </a:lnTo>
                  <a:lnTo>
                    <a:pt x="377698" y="27940"/>
                  </a:lnTo>
                  <a:lnTo>
                    <a:pt x="369443" y="27940"/>
                  </a:lnTo>
                  <a:lnTo>
                    <a:pt x="369188" y="27812"/>
                  </a:lnTo>
                  <a:lnTo>
                    <a:pt x="368935" y="27812"/>
                  </a:lnTo>
                  <a:lnTo>
                    <a:pt x="368502" y="27504"/>
                  </a:lnTo>
                  <a:lnTo>
                    <a:pt x="367478" y="27188"/>
                  </a:lnTo>
                  <a:close/>
                </a:path>
                <a:path w="711834" h="103504">
                  <a:moveTo>
                    <a:pt x="368777" y="27577"/>
                  </a:moveTo>
                  <a:lnTo>
                    <a:pt x="369443" y="27940"/>
                  </a:lnTo>
                  <a:lnTo>
                    <a:pt x="368777" y="27577"/>
                  </a:lnTo>
                  <a:close/>
                </a:path>
                <a:path w="711834" h="103504">
                  <a:moveTo>
                    <a:pt x="377977" y="18923"/>
                  </a:moveTo>
                  <a:lnTo>
                    <a:pt x="368935" y="18923"/>
                  </a:lnTo>
                  <a:lnTo>
                    <a:pt x="367708" y="20252"/>
                  </a:lnTo>
                  <a:lnTo>
                    <a:pt x="366860" y="24701"/>
                  </a:lnTo>
                  <a:lnTo>
                    <a:pt x="368765" y="27559"/>
                  </a:lnTo>
                  <a:lnTo>
                    <a:pt x="369443" y="27940"/>
                  </a:lnTo>
                  <a:lnTo>
                    <a:pt x="377698" y="27940"/>
                  </a:lnTo>
                  <a:lnTo>
                    <a:pt x="378375" y="27050"/>
                  </a:lnTo>
                  <a:lnTo>
                    <a:pt x="379222" y="25781"/>
                  </a:lnTo>
                  <a:lnTo>
                    <a:pt x="379602" y="23875"/>
                  </a:lnTo>
                  <a:lnTo>
                    <a:pt x="379095" y="21971"/>
                  </a:lnTo>
                  <a:lnTo>
                    <a:pt x="378968" y="21209"/>
                  </a:lnTo>
                  <a:lnTo>
                    <a:pt x="378561" y="19896"/>
                  </a:lnTo>
                  <a:lnTo>
                    <a:pt x="377977" y="18923"/>
                  </a:lnTo>
                  <a:close/>
                </a:path>
                <a:path w="711834" h="103504">
                  <a:moveTo>
                    <a:pt x="368502" y="27504"/>
                  </a:moveTo>
                  <a:lnTo>
                    <a:pt x="368935" y="27812"/>
                  </a:lnTo>
                  <a:lnTo>
                    <a:pt x="368808" y="27622"/>
                  </a:lnTo>
                  <a:lnTo>
                    <a:pt x="368680" y="27559"/>
                  </a:lnTo>
                  <a:lnTo>
                    <a:pt x="368502" y="27504"/>
                  </a:lnTo>
                  <a:close/>
                </a:path>
                <a:path w="711834" h="103504">
                  <a:moveTo>
                    <a:pt x="368808" y="27622"/>
                  </a:moveTo>
                  <a:lnTo>
                    <a:pt x="368935" y="27812"/>
                  </a:lnTo>
                  <a:lnTo>
                    <a:pt x="369188" y="27812"/>
                  </a:lnTo>
                  <a:lnTo>
                    <a:pt x="368808" y="27622"/>
                  </a:lnTo>
                  <a:close/>
                </a:path>
                <a:path w="711834" h="103504">
                  <a:moveTo>
                    <a:pt x="368046" y="27178"/>
                  </a:moveTo>
                  <a:lnTo>
                    <a:pt x="368502" y="27504"/>
                  </a:lnTo>
                  <a:lnTo>
                    <a:pt x="368808" y="27622"/>
                  </a:lnTo>
                  <a:lnTo>
                    <a:pt x="368046" y="27178"/>
                  </a:lnTo>
                  <a:close/>
                </a:path>
                <a:path w="711834" h="103504">
                  <a:moveTo>
                    <a:pt x="368511" y="27178"/>
                  </a:moveTo>
                  <a:lnTo>
                    <a:pt x="368046" y="27178"/>
                  </a:lnTo>
                  <a:lnTo>
                    <a:pt x="368777" y="27577"/>
                  </a:lnTo>
                  <a:lnTo>
                    <a:pt x="368511" y="27178"/>
                  </a:lnTo>
                  <a:close/>
                </a:path>
                <a:path w="711834" h="103504">
                  <a:moveTo>
                    <a:pt x="366860" y="24701"/>
                  </a:moveTo>
                  <a:lnTo>
                    <a:pt x="366775" y="25146"/>
                  </a:lnTo>
                  <a:lnTo>
                    <a:pt x="366766" y="25400"/>
                  </a:lnTo>
                  <a:lnTo>
                    <a:pt x="367478" y="27188"/>
                  </a:lnTo>
                  <a:lnTo>
                    <a:pt x="368502" y="27504"/>
                  </a:lnTo>
                  <a:lnTo>
                    <a:pt x="368046" y="27178"/>
                  </a:lnTo>
                  <a:lnTo>
                    <a:pt x="368511" y="27178"/>
                  </a:lnTo>
                  <a:lnTo>
                    <a:pt x="366860" y="24701"/>
                  </a:lnTo>
                  <a:close/>
                </a:path>
                <a:path w="711834" h="103504">
                  <a:moveTo>
                    <a:pt x="279653" y="8255"/>
                  </a:moveTo>
                  <a:lnTo>
                    <a:pt x="279146" y="20955"/>
                  </a:lnTo>
                  <a:lnTo>
                    <a:pt x="295910" y="21590"/>
                  </a:lnTo>
                  <a:lnTo>
                    <a:pt x="329311" y="23368"/>
                  </a:lnTo>
                  <a:lnTo>
                    <a:pt x="367478" y="27188"/>
                  </a:lnTo>
                  <a:lnTo>
                    <a:pt x="364998" y="20955"/>
                  </a:lnTo>
                  <a:lnTo>
                    <a:pt x="367150" y="20112"/>
                  </a:lnTo>
                  <a:lnTo>
                    <a:pt x="368935" y="18923"/>
                  </a:lnTo>
                  <a:lnTo>
                    <a:pt x="377977" y="18923"/>
                  </a:lnTo>
                  <a:lnTo>
                    <a:pt x="377825" y="18668"/>
                  </a:lnTo>
                  <a:lnTo>
                    <a:pt x="376681" y="17780"/>
                  </a:lnTo>
                  <a:lnTo>
                    <a:pt x="375793" y="17145"/>
                  </a:lnTo>
                  <a:lnTo>
                    <a:pt x="375412" y="16764"/>
                  </a:lnTo>
                  <a:lnTo>
                    <a:pt x="314071" y="9779"/>
                  </a:lnTo>
                  <a:lnTo>
                    <a:pt x="296418" y="8890"/>
                  </a:lnTo>
                  <a:lnTo>
                    <a:pt x="279653" y="8255"/>
                  </a:lnTo>
                  <a:close/>
                </a:path>
                <a:path w="711834" h="103504">
                  <a:moveTo>
                    <a:pt x="367150" y="20112"/>
                  </a:moveTo>
                  <a:lnTo>
                    <a:pt x="364998" y="20955"/>
                  </a:lnTo>
                  <a:lnTo>
                    <a:pt x="366665" y="25146"/>
                  </a:lnTo>
                  <a:lnTo>
                    <a:pt x="366649" y="24384"/>
                  </a:lnTo>
                  <a:lnTo>
                    <a:pt x="366921" y="24384"/>
                  </a:lnTo>
                  <a:lnTo>
                    <a:pt x="367646" y="20574"/>
                  </a:lnTo>
                  <a:lnTo>
                    <a:pt x="367411" y="20574"/>
                  </a:lnTo>
                  <a:lnTo>
                    <a:pt x="366649" y="20447"/>
                  </a:lnTo>
                  <a:lnTo>
                    <a:pt x="367150" y="20112"/>
                  </a:lnTo>
                  <a:close/>
                </a:path>
                <a:path w="711834" h="103504">
                  <a:moveTo>
                    <a:pt x="366649" y="24384"/>
                  </a:moveTo>
                  <a:lnTo>
                    <a:pt x="366775" y="25146"/>
                  </a:lnTo>
                  <a:lnTo>
                    <a:pt x="366860" y="24701"/>
                  </a:lnTo>
                  <a:lnTo>
                    <a:pt x="366649" y="24384"/>
                  </a:lnTo>
                  <a:close/>
                </a:path>
                <a:path w="711834" h="103504">
                  <a:moveTo>
                    <a:pt x="366921" y="24384"/>
                  </a:moveTo>
                  <a:lnTo>
                    <a:pt x="366649" y="24384"/>
                  </a:lnTo>
                  <a:lnTo>
                    <a:pt x="366860" y="24701"/>
                  </a:lnTo>
                  <a:lnTo>
                    <a:pt x="366921" y="24384"/>
                  </a:lnTo>
                  <a:close/>
                </a:path>
                <a:path w="711834" h="103504">
                  <a:moveTo>
                    <a:pt x="367778" y="19882"/>
                  </a:moveTo>
                  <a:lnTo>
                    <a:pt x="367411" y="20574"/>
                  </a:lnTo>
                  <a:lnTo>
                    <a:pt x="367708" y="20252"/>
                  </a:lnTo>
                  <a:lnTo>
                    <a:pt x="367778" y="19882"/>
                  </a:lnTo>
                  <a:close/>
                </a:path>
                <a:path w="711834" h="103504">
                  <a:moveTo>
                    <a:pt x="367708" y="20252"/>
                  </a:moveTo>
                  <a:lnTo>
                    <a:pt x="367411" y="20574"/>
                  </a:lnTo>
                  <a:lnTo>
                    <a:pt x="367646" y="20574"/>
                  </a:lnTo>
                  <a:lnTo>
                    <a:pt x="367708" y="20252"/>
                  </a:lnTo>
                  <a:close/>
                </a:path>
                <a:path w="711834" h="103504">
                  <a:moveTo>
                    <a:pt x="367761" y="19873"/>
                  </a:moveTo>
                  <a:lnTo>
                    <a:pt x="367150" y="20112"/>
                  </a:lnTo>
                  <a:lnTo>
                    <a:pt x="366649" y="20447"/>
                  </a:lnTo>
                  <a:lnTo>
                    <a:pt x="367665" y="19939"/>
                  </a:lnTo>
                  <a:close/>
                </a:path>
                <a:path w="711834" h="103504">
                  <a:moveTo>
                    <a:pt x="367749" y="19896"/>
                  </a:moveTo>
                  <a:lnTo>
                    <a:pt x="366649" y="20447"/>
                  </a:lnTo>
                  <a:lnTo>
                    <a:pt x="367474" y="20447"/>
                  </a:lnTo>
                  <a:lnTo>
                    <a:pt x="367749" y="19896"/>
                  </a:lnTo>
                  <a:close/>
                </a:path>
                <a:path w="711834" h="103504">
                  <a:moveTo>
                    <a:pt x="368114" y="19812"/>
                  </a:moveTo>
                  <a:lnTo>
                    <a:pt x="367919" y="19812"/>
                  </a:lnTo>
                  <a:lnTo>
                    <a:pt x="367708" y="20252"/>
                  </a:lnTo>
                  <a:lnTo>
                    <a:pt x="368114" y="19812"/>
                  </a:lnTo>
                  <a:close/>
                </a:path>
                <a:path w="711834" h="103504">
                  <a:moveTo>
                    <a:pt x="368935" y="18923"/>
                  </a:moveTo>
                  <a:lnTo>
                    <a:pt x="367150" y="20112"/>
                  </a:lnTo>
                  <a:lnTo>
                    <a:pt x="367702" y="19896"/>
                  </a:lnTo>
                  <a:lnTo>
                    <a:pt x="368114" y="19812"/>
                  </a:lnTo>
                  <a:lnTo>
                    <a:pt x="368935" y="18923"/>
                  </a:lnTo>
                  <a:close/>
                </a:path>
                <a:path w="711834" h="103504">
                  <a:moveTo>
                    <a:pt x="367919" y="19812"/>
                  </a:moveTo>
                  <a:lnTo>
                    <a:pt x="367781" y="19865"/>
                  </a:lnTo>
                  <a:lnTo>
                    <a:pt x="367919" y="19812"/>
                  </a:lnTo>
                  <a:close/>
                </a:path>
                <a:path w="711834" h="103504">
                  <a:moveTo>
                    <a:pt x="367919" y="19812"/>
                  </a:moveTo>
                  <a:lnTo>
                    <a:pt x="367781" y="19865"/>
                  </a:lnTo>
                  <a:lnTo>
                    <a:pt x="367919" y="19812"/>
                  </a:lnTo>
                  <a:close/>
                </a:path>
                <a:path w="711834" h="103504">
                  <a:moveTo>
                    <a:pt x="346201" y="34290"/>
                  </a:moveTo>
                  <a:lnTo>
                    <a:pt x="381762" y="50292"/>
                  </a:lnTo>
                  <a:lnTo>
                    <a:pt x="446150" y="53340"/>
                  </a:lnTo>
                  <a:lnTo>
                    <a:pt x="446659" y="40640"/>
                  </a:lnTo>
                  <a:lnTo>
                    <a:pt x="398399" y="38608"/>
                  </a:lnTo>
                  <a:lnTo>
                    <a:pt x="368553" y="36703"/>
                  </a:lnTo>
                  <a:lnTo>
                    <a:pt x="356616" y="35687"/>
                  </a:lnTo>
                  <a:lnTo>
                    <a:pt x="347852" y="34543"/>
                  </a:lnTo>
                  <a:lnTo>
                    <a:pt x="346201" y="34290"/>
                  </a:lnTo>
                  <a:close/>
                </a:path>
                <a:path w="711834" h="103504">
                  <a:moveTo>
                    <a:pt x="484631" y="41910"/>
                  </a:moveTo>
                  <a:lnTo>
                    <a:pt x="484250" y="54610"/>
                  </a:lnTo>
                  <a:lnTo>
                    <a:pt x="585851" y="57150"/>
                  </a:lnTo>
                  <a:lnTo>
                    <a:pt x="586104" y="44450"/>
                  </a:lnTo>
                  <a:lnTo>
                    <a:pt x="484631" y="41910"/>
                  </a:lnTo>
                  <a:close/>
                </a:path>
                <a:path w="711834" h="103504">
                  <a:moveTo>
                    <a:pt x="675621" y="59020"/>
                  </a:moveTo>
                  <a:lnTo>
                    <a:pt x="618998" y="90550"/>
                  </a:lnTo>
                  <a:lnTo>
                    <a:pt x="615950" y="92329"/>
                  </a:lnTo>
                  <a:lnTo>
                    <a:pt x="614806" y="96139"/>
                  </a:lnTo>
                  <a:lnTo>
                    <a:pt x="616585" y="99187"/>
                  </a:lnTo>
                  <a:lnTo>
                    <a:pt x="618236" y="102235"/>
                  </a:lnTo>
                  <a:lnTo>
                    <a:pt x="622173" y="103378"/>
                  </a:lnTo>
                  <a:lnTo>
                    <a:pt x="625221" y="101727"/>
                  </a:lnTo>
                  <a:lnTo>
                    <a:pt x="700812" y="59436"/>
                  </a:lnTo>
                  <a:lnTo>
                    <a:pt x="699007" y="59436"/>
                  </a:lnTo>
                  <a:lnTo>
                    <a:pt x="675621" y="59020"/>
                  </a:lnTo>
                  <a:close/>
                </a:path>
                <a:path w="711834" h="103504">
                  <a:moveTo>
                    <a:pt x="686584" y="52916"/>
                  </a:moveTo>
                  <a:lnTo>
                    <a:pt x="675621" y="59020"/>
                  </a:lnTo>
                  <a:lnTo>
                    <a:pt x="699007" y="59436"/>
                  </a:lnTo>
                  <a:lnTo>
                    <a:pt x="699025" y="58547"/>
                  </a:lnTo>
                  <a:lnTo>
                    <a:pt x="695832" y="58547"/>
                  </a:lnTo>
                  <a:lnTo>
                    <a:pt x="686584" y="52916"/>
                  </a:lnTo>
                  <a:close/>
                </a:path>
                <a:path w="711834" h="103504">
                  <a:moveTo>
                    <a:pt x="624077" y="0"/>
                  </a:moveTo>
                  <a:lnTo>
                    <a:pt x="620141" y="1016"/>
                  </a:lnTo>
                  <a:lnTo>
                    <a:pt x="618363" y="3937"/>
                  </a:lnTo>
                  <a:lnTo>
                    <a:pt x="616585" y="6985"/>
                  </a:lnTo>
                  <a:lnTo>
                    <a:pt x="617474" y="10795"/>
                  </a:lnTo>
                  <a:lnTo>
                    <a:pt x="620522" y="12700"/>
                  </a:lnTo>
                  <a:lnTo>
                    <a:pt x="675743" y="46317"/>
                  </a:lnTo>
                  <a:lnTo>
                    <a:pt x="699262" y="46736"/>
                  </a:lnTo>
                  <a:lnTo>
                    <a:pt x="699007" y="59436"/>
                  </a:lnTo>
                  <a:lnTo>
                    <a:pt x="700812" y="59436"/>
                  </a:lnTo>
                  <a:lnTo>
                    <a:pt x="711707" y="53340"/>
                  </a:lnTo>
                  <a:lnTo>
                    <a:pt x="627126" y="1778"/>
                  </a:lnTo>
                  <a:lnTo>
                    <a:pt x="624077" y="0"/>
                  </a:lnTo>
                  <a:close/>
                </a:path>
                <a:path w="711834" h="103504">
                  <a:moveTo>
                    <a:pt x="624204" y="45339"/>
                  </a:moveTo>
                  <a:lnTo>
                    <a:pt x="623951" y="58039"/>
                  </a:lnTo>
                  <a:lnTo>
                    <a:pt x="675621" y="59020"/>
                  </a:lnTo>
                  <a:lnTo>
                    <a:pt x="686584" y="52916"/>
                  </a:lnTo>
                  <a:lnTo>
                    <a:pt x="675743" y="46317"/>
                  </a:lnTo>
                  <a:lnTo>
                    <a:pt x="624204" y="45339"/>
                  </a:lnTo>
                  <a:close/>
                </a:path>
                <a:path w="711834" h="103504">
                  <a:moveTo>
                    <a:pt x="696087" y="47625"/>
                  </a:moveTo>
                  <a:lnTo>
                    <a:pt x="686584" y="52916"/>
                  </a:lnTo>
                  <a:lnTo>
                    <a:pt x="695832" y="58547"/>
                  </a:lnTo>
                  <a:lnTo>
                    <a:pt x="696087" y="47625"/>
                  </a:lnTo>
                  <a:close/>
                </a:path>
                <a:path w="711834" h="103504">
                  <a:moveTo>
                    <a:pt x="699244" y="47625"/>
                  </a:moveTo>
                  <a:lnTo>
                    <a:pt x="696087" y="47625"/>
                  </a:lnTo>
                  <a:lnTo>
                    <a:pt x="695832" y="58547"/>
                  </a:lnTo>
                  <a:lnTo>
                    <a:pt x="699025" y="58547"/>
                  </a:lnTo>
                  <a:lnTo>
                    <a:pt x="699244" y="47625"/>
                  </a:lnTo>
                  <a:close/>
                </a:path>
                <a:path w="711834" h="103504">
                  <a:moveTo>
                    <a:pt x="675743" y="46317"/>
                  </a:moveTo>
                  <a:lnTo>
                    <a:pt x="686584" y="52916"/>
                  </a:lnTo>
                  <a:lnTo>
                    <a:pt x="696087" y="47625"/>
                  </a:lnTo>
                  <a:lnTo>
                    <a:pt x="699244" y="47625"/>
                  </a:lnTo>
                  <a:lnTo>
                    <a:pt x="699262" y="46736"/>
                  </a:lnTo>
                  <a:lnTo>
                    <a:pt x="675743" y="46317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076685" y="6048412"/>
            <a:ext cx="1115695" cy="64643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260"/>
              </a:spcBef>
            </a:pPr>
            <a:r>
              <a:rPr sz="3600" i="1" spc="-70" dirty="0">
                <a:latin typeface="Times New Roman"/>
                <a:cs typeface="Times New Roman"/>
              </a:rPr>
              <a:t>Y:1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386568" y="4820030"/>
            <a:ext cx="1250950" cy="1647825"/>
            <a:chOff x="10386568" y="4820030"/>
            <a:chExt cx="1250950" cy="1647825"/>
          </a:xfrm>
        </p:grpSpPr>
        <p:sp>
          <p:nvSpPr>
            <p:cNvPr id="36" name="object 36"/>
            <p:cNvSpPr/>
            <p:nvPr/>
          </p:nvSpPr>
          <p:spPr>
            <a:xfrm>
              <a:off x="10386568" y="6364008"/>
              <a:ext cx="711835" cy="103505"/>
            </a:xfrm>
            <a:custGeom>
              <a:avLst/>
              <a:gdLst/>
              <a:ahLst/>
              <a:cxnLst/>
              <a:rect l="l" t="t" r="r" b="b"/>
              <a:pathLst>
                <a:path w="711834" h="103504">
                  <a:moveTo>
                    <a:pt x="253" y="1295"/>
                  </a:moveTo>
                  <a:lnTo>
                    <a:pt x="0" y="13995"/>
                  </a:lnTo>
                  <a:lnTo>
                    <a:pt x="101600" y="16014"/>
                  </a:lnTo>
                  <a:lnTo>
                    <a:pt x="101853" y="3314"/>
                  </a:lnTo>
                  <a:lnTo>
                    <a:pt x="253" y="1295"/>
                  </a:lnTo>
                  <a:close/>
                </a:path>
                <a:path w="711834" h="103504">
                  <a:moveTo>
                    <a:pt x="139953" y="4127"/>
                  </a:moveTo>
                  <a:lnTo>
                    <a:pt x="139700" y="16827"/>
                  </a:lnTo>
                  <a:lnTo>
                    <a:pt x="241173" y="19557"/>
                  </a:lnTo>
                  <a:lnTo>
                    <a:pt x="241553" y="6870"/>
                  </a:lnTo>
                  <a:lnTo>
                    <a:pt x="139953" y="4127"/>
                  </a:lnTo>
                  <a:close/>
                </a:path>
                <a:path w="711834" h="103504">
                  <a:moveTo>
                    <a:pt x="367393" y="27150"/>
                  </a:moveTo>
                  <a:lnTo>
                    <a:pt x="369570" y="32778"/>
                  </a:lnTo>
                  <a:lnTo>
                    <a:pt x="372872" y="31508"/>
                  </a:lnTo>
                  <a:lnTo>
                    <a:pt x="373252" y="31318"/>
                  </a:lnTo>
                  <a:lnTo>
                    <a:pt x="376047" y="29565"/>
                  </a:lnTo>
                  <a:lnTo>
                    <a:pt x="376808" y="29006"/>
                  </a:lnTo>
                  <a:lnTo>
                    <a:pt x="377571" y="28257"/>
                  </a:lnTo>
                  <a:lnTo>
                    <a:pt x="377751" y="27939"/>
                  </a:lnTo>
                  <a:lnTo>
                    <a:pt x="369442" y="27939"/>
                  </a:lnTo>
                  <a:lnTo>
                    <a:pt x="369172" y="27800"/>
                  </a:lnTo>
                  <a:lnTo>
                    <a:pt x="368934" y="27800"/>
                  </a:lnTo>
                  <a:lnTo>
                    <a:pt x="368629" y="27530"/>
                  </a:lnTo>
                  <a:lnTo>
                    <a:pt x="367393" y="27150"/>
                  </a:lnTo>
                  <a:close/>
                </a:path>
                <a:path w="711834" h="103504">
                  <a:moveTo>
                    <a:pt x="368768" y="27508"/>
                  </a:moveTo>
                  <a:lnTo>
                    <a:pt x="369442" y="27939"/>
                  </a:lnTo>
                  <a:lnTo>
                    <a:pt x="368768" y="27508"/>
                  </a:lnTo>
                  <a:close/>
                </a:path>
                <a:path w="711834" h="103504">
                  <a:moveTo>
                    <a:pt x="378116" y="18872"/>
                  </a:moveTo>
                  <a:lnTo>
                    <a:pt x="369188" y="18872"/>
                  </a:lnTo>
                  <a:lnTo>
                    <a:pt x="367342" y="20751"/>
                  </a:lnTo>
                  <a:lnTo>
                    <a:pt x="366953" y="22758"/>
                  </a:lnTo>
                  <a:lnTo>
                    <a:pt x="366840" y="24129"/>
                  </a:lnTo>
                  <a:lnTo>
                    <a:pt x="368768" y="27508"/>
                  </a:lnTo>
                  <a:lnTo>
                    <a:pt x="369442" y="27939"/>
                  </a:lnTo>
                  <a:lnTo>
                    <a:pt x="377751" y="27939"/>
                  </a:lnTo>
                  <a:lnTo>
                    <a:pt x="378581" y="26504"/>
                  </a:lnTo>
                  <a:lnTo>
                    <a:pt x="379222" y="25501"/>
                  </a:lnTo>
                  <a:lnTo>
                    <a:pt x="379433" y="24358"/>
                  </a:lnTo>
                  <a:lnTo>
                    <a:pt x="379222" y="21996"/>
                  </a:lnTo>
                  <a:lnTo>
                    <a:pt x="378967" y="20332"/>
                  </a:lnTo>
                  <a:lnTo>
                    <a:pt x="378116" y="18872"/>
                  </a:lnTo>
                  <a:close/>
                </a:path>
                <a:path w="711834" h="103504">
                  <a:moveTo>
                    <a:pt x="368629" y="27530"/>
                  </a:moveTo>
                  <a:lnTo>
                    <a:pt x="368934" y="27800"/>
                  </a:lnTo>
                  <a:lnTo>
                    <a:pt x="368835" y="27626"/>
                  </a:lnTo>
                  <a:lnTo>
                    <a:pt x="368629" y="27530"/>
                  </a:lnTo>
                  <a:close/>
                </a:path>
                <a:path w="711834" h="103504">
                  <a:moveTo>
                    <a:pt x="368835" y="27626"/>
                  </a:moveTo>
                  <a:lnTo>
                    <a:pt x="368934" y="27800"/>
                  </a:lnTo>
                  <a:lnTo>
                    <a:pt x="369172" y="27800"/>
                  </a:lnTo>
                  <a:lnTo>
                    <a:pt x="368835" y="27626"/>
                  </a:lnTo>
                  <a:close/>
                </a:path>
                <a:path w="711834" h="103504">
                  <a:moveTo>
                    <a:pt x="368173" y="27127"/>
                  </a:moveTo>
                  <a:lnTo>
                    <a:pt x="368604" y="27508"/>
                  </a:lnTo>
                  <a:lnTo>
                    <a:pt x="368835" y="27626"/>
                  </a:lnTo>
                  <a:lnTo>
                    <a:pt x="368173" y="27127"/>
                  </a:lnTo>
                  <a:close/>
                </a:path>
                <a:path w="711834" h="103504">
                  <a:moveTo>
                    <a:pt x="367304" y="20062"/>
                  </a:moveTo>
                  <a:lnTo>
                    <a:pt x="365030" y="20942"/>
                  </a:lnTo>
                  <a:lnTo>
                    <a:pt x="367393" y="27150"/>
                  </a:lnTo>
                  <a:lnTo>
                    <a:pt x="368629" y="27530"/>
                  </a:lnTo>
                  <a:lnTo>
                    <a:pt x="368173" y="27127"/>
                  </a:lnTo>
                  <a:lnTo>
                    <a:pt x="368550" y="27127"/>
                  </a:lnTo>
                  <a:lnTo>
                    <a:pt x="366956" y="24333"/>
                  </a:lnTo>
                  <a:lnTo>
                    <a:pt x="366649" y="24333"/>
                  </a:lnTo>
                  <a:lnTo>
                    <a:pt x="366522" y="23571"/>
                  </a:lnTo>
                  <a:lnTo>
                    <a:pt x="366796" y="23571"/>
                  </a:lnTo>
                  <a:lnTo>
                    <a:pt x="367280" y="21069"/>
                  </a:lnTo>
                  <a:lnTo>
                    <a:pt x="367029" y="21069"/>
                  </a:lnTo>
                  <a:lnTo>
                    <a:pt x="367410" y="20396"/>
                  </a:lnTo>
                  <a:lnTo>
                    <a:pt x="366775" y="20396"/>
                  </a:lnTo>
                  <a:lnTo>
                    <a:pt x="367304" y="20062"/>
                  </a:lnTo>
                  <a:close/>
                </a:path>
                <a:path w="711834" h="103504">
                  <a:moveTo>
                    <a:pt x="368550" y="27127"/>
                  </a:moveTo>
                  <a:lnTo>
                    <a:pt x="368173" y="27127"/>
                  </a:lnTo>
                  <a:lnTo>
                    <a:pt x="368768" y="27508"/>
                  </a:lnTo>
                  <a:lnTo>
                    <a:pt x="368550" y="27127"/>
                  </a:lnTo>
                  <a:close/>
                </a:path>
                <a:path w="711834" h="103504">
                  <a:moveTo>
                    <a:pt x="279653" y="8254"/>
                  </a:moveTo>
                  <a:lnTo>
                    <a:pt x="279273" y="20942"/>
                  </a:lnTo>
                  <a:lnTo>
                    <a:pt x="313435" y="22466"/>
                  </a:lnTo>
                  <a:lnTo>
                    <a:pt x="343280" y="24358"/>
                  </a:lnTo>
                  <a:lnTo>
                    <a:pt x="367393" y="27150"/>
                  </a:lnTo>
                  <a:lnTo>
                    <a:pt x="365042" y="21069"/>
                  </a:lnTo>
                  <a:lnTo>
                    <a:pt x="367304" y="20062"/>
                  </a:lnTo>
                  <a:lnTo>
                    <a:pt x="369188" y="18872"/>
                  </a:lnTo>
                  <a:lnTo>
                    <a:pt x="378116" y="18872"/>
                  </a:lnTo>
                  <a:lnTo>
                    <a:pt x="376808" y="17779"/>
                  </a:lnTo>
                  <a:lnTo>
                    <a:pt x="375920" y="17106"/>
                  </a:lnTo>
                  <a:lnTo>
                    <a:pt x="375538" y="16789"/>
                  </a:lnTo>
                  <a:lnTo>
                    <a:pt x="314071" y="9778"/>
                  </a:lnTo>
                  <a:lnTo>
                    <a:pt x="279653" y="8254"/>
                  </a:lnTo>
                  <a:close/>
                </a:path>
                <a:path w="711834" h="103504">
                  <a:moveTo>
                    <a:pt x="366522" y="23571"/>
                  </a:moveTo>
                  <a:lnTo>
                    <a:pt x="366649" y="24333"/>
                  </a:lnTo>
                  <a:lnTo>
                    <a:pt x="366726" y="23930"/>
                  </a:lnTo>
                  <a:lnTo>
                    <a:pt x="366522" y="23571"/>
                  </a:lnTo>
                  <a:close/>
                </a:path>
                <a:path w="711834" h="103504">
                  <a:moveTo>
                    <a:pt x="366726" y="23930"/>
                  </a:moveTo>
                  <a:lnTo>
                    <a:pt x="366649" y="24333"/>
                  </a:lnTo>
                  <a:lnTo>
                    <a:pt x="366956" y="24333"/>
                  </a:lnTo>
                  <a:lnTo>
                    <a:pt x="366726" y="23930"/>
                  </a:lnTo>
                  <a:close/>
                </a:path>
                <a:path w="711834" h="103504">
                  <a:moveTo>
                    <a:pt x="366796" y="23571"/>
                  </a:moveTo>
                  <a:lnTo>
                    <a:pt x="366522" y="23571"/>
                  </a:lnTo>
                  <a:lnTo>
                    <a:pt x="366726" y="23930"/>
                  </a:lnTo>
                  <a:lnTo>
                    <a:pt x="366796" y="23571"/>
                  </a:lnTo>
                  <a:close/>
                </a:path>
                <a:path w="711834" h="103504">
                  <a:moveTo>
                    <a:pt x="367410" y="20396"/>
                  </a:moveTo>
                  <a:lnTo>
                    <a:pt x="367029" y="21069"/>
                  </a:lnTo>
                  <a:lnTo>
                    <a:pt x="367342" y="20751"/>
                  </a:lnTo>
                  <a:lnTo>
                    <a:pt x="367410" y="20396"/>
                  </a:lnTo>
                  <a:close/>
                </a:path>
                <a:path w="711834" h="103504">
                  <a:moveTo>
                    <a:pt x="367342" y="20751"/>
                  </a:moveTo>
                  <a:lnTo>
                    <a:pt x="367029" y="21069"/>
                  </a:lnTo>
                  <a:lnTo>
                    <a:pt x="367280" y="21069"/>
                  </a:lnTo>
                  <a:lnTo>
                    <a:pt x="367342" y="20751"/>
                  </a:lnTo>
                  <a:close/>
                </a:path>
                <a:path w="711834" h="103504">
                  <a:moveTo>
                    <a:pt x="368253" y="19824"/>
                  </a:moveTo>
                  <a:lnTo>
                    <a:pt x="367918" y="19824"/>
                  </a:lnTo>
                  <a:lnTo>
                    <a:pt x="366775" y="20396"/>
                  </a:lnTo>
                  <a:lnTo>
                    <a:pt x="367410" y="20396"/>
                  </a:lnTo>
                  <a:lnTo>
                    <a:pt x="367342" y="20751"/>
                  </a:lnTo>
                  <a:lnTo>
                    <a:pt x="368253" y="19824"/>
                  </a:lnTo>
                  <a:close/>
                </a:path>
                <a:path w="711834" h="103504">
                  <a:moveTo>
                    <a:pt x="367918" y="19824"/>
                  </a:moveTo>
                  <a:lnTo>
                    <a:pt x="367304" y="20062"/>
                  </a:lnTo>
                  <a:lnTo>
                    <a:pt x="366775" y="20396"/>
                  </a:lnTo>
                  <a:lnTo>
                    <a:pt x="367918" y="19824"/>
                  </a:lnTo>
                  <a:close/>
                </a:path>
                <a:path w="711834" h="103504">
                  <a:moveTo>
                    <a:pt x="369188" y="18872"/>
                  </a:moveTo>
                  <a:lnTo>
                    <a:pt x="367304" y="20062"/>
                  </a:lnTo>
                  <a:lnTo>
                    <a:pt x="367918" y="19824"/>
                  </a:lnTo>
                  <a:lnTo>
                    <a:pt x="368253" y="19824"/>
                  </a:lnTo>
                  <a:lnTo>
                    <a:pt x="369188" y="18872"/>
                  </a:lnTo>
                  <a:close/>
                </a:path>
                <a:path w="711834" h="103504">
                  <a:moveTo>
                    <a:pt x="346201" y="34239"/>
                  </a:moveTo>
                  <a:lnTo>
                    <a:pt x="343915" y="46735"/>
                  </a:lnTo>
                  <a:lnTo>
                    <a:pt x="345693" y="47040"/>
                  </a:lnTo>
                  <a:lnTo>
                    <a:pt x="350011" y="47650"/>
                  </a:lnTo>
                  <a:lnTo>
                    <a:pt x="397636" y="51219"/>
                  </a:lnTo>
                  <a:lnTo>
                    <a:pt x="446150" y="53276"/>
                  </a:lnTo>
                  <a:lnTo>
                    <a:pt x="446658" y="40589"/>
                  </a:lnTo>
                  <a:lnTo>
                    <a:pt x="398399" y="38544"/>
                  </a:lnTo>
                  <a:lnTo>
                    <a:pt x="368553" y="36652"/>
                  </a:lnTo>
                  <a:lnTo>
                    <a:pt x="356615" y="35623"/>
                  </a:lnTo>
                  <a:lnTo>
                    <a:pt x="351789" y="35077"/>
                  </a:lnTo>
                  <a:lnTo>
                    <a:pt x="347852" y="34543"/>
                  </a:lnTo>
                  <a:lnTo>
                    <a:pt x="346201" y="34239"/>
                  </a:lnTo>
                  <a:close/>
                </a:path>
                <a:path w="711834" h="103504">
                  <a:moveTo>
                    <a:pt x="484631" y="41884"/>
                  </a:moveTo>
                  <a:lnTo>
                    <a:pt x="484377" y="54584"/>
                  </a:lnTo>
                  <a:lnTo>
                    <a:pt x="585977" y="57175"/>
                  </a:lnTo>
                  <a:lnTo>
                    <a:pt x="586231" y="44488"/>
                  </a:lnTo>
                  <a:lnTo>
                    <a:pt x="484631" y="41884"/>
                  </a:lnTo>
                  <a:close/>
                </a:path>
                <a:path w="711834" h="103504">
                  <a:moveTo>
                    <a:pt x="675481" y="59028"/>
                  </a:moveTo>
                  <a:lnTo>
                    <a:pt x="615950" y="92290"/>
                  </a:lnTo>
                  <a:lnTo>
                    <a:pt x="614806" y="96164"/>
                  </a:lnTo>
                  <a:lnTo>
                    <a:pt x="616584" y="99225"/>
                  </a:lnTo>
                  <a:lnTo>
                    <a:pt x="618235" y="102285"/>
                  </a:lnTo>
                  <a:lnTo>
                    <a:pt x="622173" y="103377"/>
                  </a:lnTo>
                  <a:lnTo>
                    <a:pt x="700771" y="59474"/>
                  </a:lnTo>
                  <a:lnTo>
                    <a:pt x="699007" y="59474"/>
                  </a:lnTo>
                  <a:lnTo>
                    <a:pt x="675481" y="59028"/>
                  </a:lnTo>
                  <a:close/>
                </a:path>
                <a:path w="711834" h="103504">
                  <a:moveTo>
                    <a:pt x="686501" y="52871"/>
                  </a:moveTo>
                  <a:lnTo>
                    <a:pt x="675481" y="59028"/>
                  </a:lnTo>
                  <a:lnTo>
                    <a:pt x="699007" y="59474"/>
                  </a:lnTo>
                  <a:lnTo>
                    <a:pt x="699026" y="58546"/>
                  </a:lnTo>
                  <a:lnTo>
                    <a:pt x="695832" y="58546"/>
                  </a:lnTo>
                  <a:lnTo>
                    <a:pt x="686501" y="52871"/>
                  </a:lnTo>
                  <a:close/>
                </a:path>
                <a:path w="711834" h="103504">
                  <a:moveTo>
                    <a:pt x="624077" y="0"/>
                  </a:moveTo>
                  <a:lnTo>
                    <a:pt x="620140" y="939"/>
                  </a:lnTo>
                  <a:lnTo>
                    <a:pt x="618362" y="3936"/>
                  </a:lnTo>
                  <a:lnTo>
                    <a:pt x="616457" y="6934"/>
                  </a:lnTo>
                  <a:lnTo>
                    <a:pt x="617474" y="10845"/>
                  </a:lnTo>
                  <a:lnTo>
                    <a:pt x="620395" y="12661"/>
                  </a:lnTo>
                  <a:lnTo>
                    <a:pt x="675745" y="46328"/>
                  </a:lnTo>
                  <a:lnTo>
                    <a:pt x="699261" y="46774"/>
                  </a:lnTo>
                  <a:lnTo>
                    <a:pt x="699007" y="59474"/>
                  </a:lnTo>
                  <a:lnTo>
                    <a:pt x="700771" y="59474"/>
                  </a:lnTo>
                  <a:lnTo>
                    <a:pt x="711707" y="53365"/>
                  </a:lnTo>
                  <a:lnTo>
                    <a:pt x="626999" y="1816"/>
                  </a:lnTo>
                  <a:lnTo>
                    <a:pt x="624077" y="0"/>
                  </a:lnTo>
                  <a:close/>
                </a:path>
                <a:path w="711834" h="103504">
                  <a:moveTo>
                    <a:pt x="624331" y="45288"/>
                  </a:moveTo>
                  <a:lnTo>
                    <a:pt x="624077" y="57988"/>
                  </a:lnTo>
                  <a:lnTo>
                    <a:pt x="675481" y="59028"/>
                  </a:lnTo>
                  <a:lnTo>
                    <a:pt x="686501" y="52871"/>
                  </a:lnTo>
                  <a:lnTo>
                    <a:pt x="675745" y="46328"/>
                  </a:lnTo>
                  <a:lnTo>
                    <a:pt x="624331" y="45288"/>
                  </a:lnTo>
                  <a:close/>
                </a:path>
                <a:path w="711834" h="103504">
                  <a:moveTo>
                    <a:pt x="695959" y="47586"/>
                  </a:moveTo>
                  <a:lnTo>
                    <a:pt x="686501" y="52871"/>
                  </a:lnTo>
                  <a:lnTo>
                    <a:pt x="695832" y="58546"/>
                  </a:lnTo>
                  <a:lnTo>
                    <a:pt x="695959" y="47586"/>
                  </a:lnTo>
                  <a:close/>
                </a:path>
                <a:path w="711834" h="103504">
                  <a:moveTo>
                    <a:pt x="699245" y="47586"/>
                  </a:moveTo>
                  <a:lnTo>
                    <a:pt x="695959" y="47586"/>
                  </a:lnTo>
                  <a:lnTo>
                    <a:pt x="695832" y="58546"/>
                  </a:lnTo>
                  <a:lnTo>
                    <a:pt x="699026" y="58546"/>
                  </a:lnTo>
                  <a:lnTo>
                    <a:pt x="699245" y="47586"/>
                  </a:lnTo>
                  <a:close/>
                </a:path>
                <a:path w="711834" h="103504">
                  <a:moveTo>
                    <a:pt x="675745" y="46328"/>
                  </a:moveTo>
                  <a:lnTo>
                    <a:pt x="686501" y="52871"/>
                  </a:lnTo>
                  <a:lnTo>
                    <a:pt x="695959" y="47586"/>
                  </a:lnTo>
                  <a:lnTo>
                    <a:pt x="699245" y="47586"/>
                  </a:lnTo>
                  <a:lnTo>
                    <a:pt x="699261" y="46774"/>
                  </a:lnTo>
                  <a:lnTo>
                    <a:pt x="675745" y="46328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98276" y="4823205"/>
              <a:ext cx="536575" cy="1225550"/>
            </a:xfrm>
            <a:custGeom>
              <a:avLst/>
              <a:gdLst/>
              <a:ahLst/>
              <a:cxnLst/>
              <a:rect l="l" t="t" r="r" b="b"/>
              <a:pathLst>
                <a:path w="536575" h="1225550">
                  <a:moveTo>
                    <a:pt x="0" y="0"/>
                  </a:moveTo>
                  <a:lnTo>
                    <a:pt x="536067" y="1225207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1393"/>
            <a:ext cx="52724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Giải thuật</a:t>
            </a:r>
            <a:r>
              <a:rPr sz="4400" spc="-45" dirty="0"/>
              <a:t> </a:t>
            </a:r>
            <a:r>
              <a:rPr sz="4400" spc="-5" dirty="0"/>
              <a:t>FP-Growth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548876" y="1828368"/>
            <a:ext cx="142367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245"/>
              </a:spcBef>
            </a:pPr>
            <a:r>
              <a:rPr sz="3600" spc="-5" dirty="0">
                <a:latin typeface="Times New Roman"/>
                <a:cs typeface="Times New Roman"/>
              </a:rPr>
              <a:t>{}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6343" y="2660726"/>
            <a:ext cx="87947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K:5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5891" y="2475229"/>
            <a:ext cx="464820" cy="186055"/>
          </a:xfrm>
          <a:custGeom>
            <a:avLst/>
            <a:gdLst/>
            <a:ahLst/>
            <a:cxnLst/>
            <a:rect l="l" t="t" r="r" b="b"/>
            <a:pathLst>
              <a:path w="464820" h="186055">
                <a:moveTo>
                  <a:pt x="464565" y="0"/>
                </a:moveTo>
                <a:lnTo>
                  <a:pt x="0" y="185547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12148" y="3415233"/>
            <a:ext cx="85026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0"/>
              </a:spcBef>
            </a:pPr>
            <a:r>
              <a:rPr sz="3600" i="1" dirty="0">
                <a:latin typeface="Times New Roman"/>
                <a:cs typeface="Times New Roman"/>
              </a:rPr>
              <a:t>E:4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39122" y="3307588"/>
            <a:ext cx="556895" cy="107950"/>
          </a:xfrm>
          <a:custGeom>
            <a:avLst/>
            <a:gdLst/>
            <a:ahLst/>
            <a:cxnLst/>
            <a:rect l="l" t="t" r="r" b="b"/>
            <a:pathLst>
              <a:path w="556895" h="107950">
                <a:moveTo>
                  <a:pt x="556768" y="0"/>
                </a:moveTo>
                <a:lnTo>
                  <a:pt x="0" y="107696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8908" y="4176344"/>
            <a:ext cx="95440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54"/>
              </a:spcBef>
            </a:pPr>
            <a:r>
              <a:rPr sz="3600" i="1" dirty="0">
                <a:latin typeface="Times New Roman"/>
                <a:cs typeface="Times New Roman"/>
              </a:rPr>
              <a:t>M:2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02318" y="5167553"/>
            <a:ext cx="1214120" cy="647065"/>
          </a:xfrm>
          <a:custGeom>
            <a:avLst/>
            <a:gdLst/>
            <a:ahLst/>
            <a:cxnLst/>
            <a:rect l="l" t="t" r="r" b="b"/>
            <a:pathLst>
              <a:path w="1214120" h="647064">
                <a:moveTo>
                  <a:pt x="0" y="646861"/>
                </a:moveTo>
                <a:lnTo>
                  <a:pt x="1213878" y="646861"/>
                </a:lnTo>
                <a:lnTo>
                  <a:pt x="1213878" y="0"/>
                </a:lnTo>
                <a:lnTo>
                  <a:pt x="0" y="0"/>
                </a:lnTo>
                <a:lnTo>
                  <a:pt x="0" y="646861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42093" y="5187492"/>
            <a:ext cx="737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O:2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69986" y="5167553"/>
            <a:ext cx="90424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59"/>
              </a:spcBef>
            </a:pPr>
            <a:r>
              <a:rPr sz="3600" i="1" dirty="0">
                <a:latin typeface="Times New Roman"/>
                <a:cs typeface="Times New Roman"/>
              </a:rPr>
              <a:t>O:1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1184" y="6020168"/>
            <a:ext cx="1624330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60"/>
              </a:spcBef>
            </a:pPr>
            <a:r>
              <a:rPr sz="3600" i="1" spc="-70" dirty="0">
                <a:latin typeface="Times New Roman"/>
                <a:cs typeface="Times New Roman"/>
              </a:rPr>
              <a:t>Y:1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66175" y="4062095"/>
            <a:ext cx="473075" cy="114300"/>
          </a:xfrm>
          <a:custGeom>
            <a:avLst/>
            <a:gdLst/>
            <a:ahLst/>
            <a:cxnLst/>
            <a:rect l="l" t="t" r="r" b="b"/>
            <a:pathLst>
              <a:path w="473075" h="114300">
                <a:moveTo>
                  <a:pt x="472948" y="0"/>
                </a:moveTo>
                <a:lnTo>
                  <a:pt x="0" y="114299"/>
                </a:lnTo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184767" y="6020168"/>
            <a:ext cx="1431925" cy="64706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260"/>
              </a:spcBef>
            </a:pPr>
            <a:r>
              <a:rPr sz="3600" i="1" spc="-70" dirty="0">
                <a:latin typeface="Times New Roman"/>
                <a:cs typeface="Times New Roman"/>
              </a:rPr>
              <a:t>Y:1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251" y="2127211"/>
            <a:ext cx="9920605" cy="3899535"/>
            <a:chOff x="95251" y="2127211"/>
            <a:chExt cx="9920605" cy="3899535"/>
          </a:xfrm>
        </p:grpSpPr>
        <p:sp>
          <p:nvSpPr>
            <p:cNvPr id="17" name="object 17"/>
            <p:cNvSpPr/>
            <p:nvPr/>
          </p:nvSpPr>
          <p:spPr>
            <a:xfrm>
              <a:off x="101601" y="2133561"/>
              <a:ext cx="6705600" cy="3582670"/>
            </a:xfrm>
            <a:custGeom>
              <a:avLst/>
              <a:gdLst/>
              <a:ahLst/>
              <a:cxnLst/>
              <a:rect l="l" t="t" r="r" b="b"/>
              <a:pathLst>
                <a:path w="6705600" h="3582670">
                  <a:moveTo>
                    <a:pt x="0" y="3582670"/>
                  </a:moveTo>
                  <a:lnTo>
                    <a:pt x="6705600" y="3582670"/>
                  </a:lnTo>
                  <a:lnTo>
                    <a:pt x="6705600" y="0"/>
                  </a:lnTo>
                  <a:lnTo>
                    <a:pt x="0" y="0"/>
                  </a:lnTo>
                  <a:lnTo>
                    <a:pt x="0" y="3582670"/>
                  </a:ln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00538" y="5814415"/>
              <a:ext cx="109220" cy="206375"/>
            </a:xfrm>
            <a:custGeom>
              <a:avLst/>
              <a:gdLst/>
              <a:ahLst/>
              <a:cxnLst/>
              <a:rect l="l" t="t" r="r" b="b"/>
              <a:pathLst>
                <a:path w="109220" h="206375">
                  <a:moveTo>
                    <a:pt x="108711" y="0"/>
                  </a:moveTo>
                  <a:lnTo>
                    <a:pt x="0" y="205752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0543" y="2097481"/>
            <a:ext cx="4399280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Bảng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  <a:tabLst>
                <a:tab pos="1106805" algn="l"/>
                <a:tab pos="3368675" algn="l"/>
              </a:tabLst>
            </a:pPr>
            <a:r>
              <a:rPr sz="36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Item	Frequency	</a:t>
            </a:r>
            <a:r>
              <a:rPr sz="3600" b="1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543" y="3085287"/>
            <a:ext cx="446405" cy="25507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115570">
              <a:lnSpc>
                <a:spcPct val="90000"/>
              </a:lnSpc>
              <a:spcBef>
                <a:spcPts val="535"/>
              </a:spcBef>
            </a:pPr>
            <a:r>
              <a:rPr sz="3600" i="1" dirty="0">
                <a:latin typeface="Times New Roman"/>
                <a:cs typeface="Times New Roman"/>
              </a:rPr>
              <a:t>K  E  M  O  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09648" y="3085287"/>
            <a:ext cx="254635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3890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05"/>
              </a:lnSpc>
            </a:pPr>
            <a:r>
              <a:rPr sz="3600" i="1" dirty="0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98734" y="4210939"/>
            <a:ext cx="78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M:1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548875" y="3256534"/>
            <a:ext cx="2643632" cy="3492106"/>
            <a:chOff x="9548875" y="3256534"/>
            <a:chExt cx="2643632" cy="3492106"/>
          </a:xfrm>
        </p:grpSpPr>
        <p:sp>
          <p:nvSpPr>
            <p:cNvPr id="28" name="object 28"/>
            <p:cNvSpPr/>
            <p:nvPr/>
          </p:nvSpPr>
          <p:spPr>
            <a:xfrm>
              <a:off x="9548875" y="3256534"/>
              <a:ext cx="1067435" cy="1983105"/>
            </a:xfrm>
            <a:custGeom>
              <a:avLst/>
              <a:gdLst/>
              <a:ahLst/>
              <a:cxnLst/>
              <a:rect l="l" t="t" r="r" b="b"/>
              <a:pathLst>
                <a:path w="1067434" h="1983104">
                  <a:moveTo>
                    <a:pt x="711580" y="0"/>
                  </a:moveTo>
                  <a:lnTo>
                    <a:pt x="1067434" y="1035176"/>
                  </a:lnTo>
                </a:path>
                <a:path w="1067434" h="1983104">
                  <a:moveTo>
                    <a:pt x="0" y="805560"/>
                  </a:moveTo>
                  <a:lnTo>
                    <a:pt x="146557" y="1982977"/>
                  </a:lnTo>
                </a:path>
              </a:pathLst>
            </a:custGeom>
            <a:ln w="63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963147" y="6101575"/>
              <a:ext cx="1229360" cy="647065"/>
            </a:xfrm>
            <a:custGeom>
              <a:avLst/>
              <a:gdLst/>
              <a:ahLst/>
              <a:cxnLst/>
              <a:rect l="l" t="t" r="r" b="b"/>
              <a:pathLst>
                <a:path w="1229359" h="647065">
                  <a:moveTo>
                    <a:pt x="0" y="646861"/>
                  </a:moveTo>
                  <a:lnTo>
                    <a:pt x="1228851" y="646861"/>
                  </a:lnTo>
                </a:path>
                <a:path w="1229359" h="647065">
                  <a:moveTo>
                    <a:pt x="1228851" y="0"/>
                  </a:moveTo>
                  <a:lnTo>
                    <a:pt x="0" y="0"/>
                  </a:lnTo>
                  <a:lnTo>
                    <a:pt x="0" y="646861"/>
                  </a:lnTo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362435" y="6122009"/>
            <a:ext cx="635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210" dirty="0">
                <a:latin typeface="Times New Roman"/>
                <a:cs typeface="Times New Roman"/>
              </a:rPr>
              <a:t>Y</a:t>
            </a:r>
            <a:r>
              <a:rPr sz="3600" i="1" dirty="0">
                <a:latin typeface="Times New Roman"/>
                <a:cs typeface="Times New Roman"/>
              </a:rPr>
              <a:t>:1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657967" y="4837557"/>
            <a:ext cx="305435" cy="1587500"/>
          </a:xfrm>
          <a:custGeom>
            <a:avLst/>
            <a:gdLst/>
            <a:ahLst/>
            <a:cxnLst/>
            <a:rect l="l" t="t" r="r" b="b"/>
            <a:pathLst>
              <a:path w="305434" h="1587500">
                <a:moveTo>
                  <a:pt x="0" y="0"/>
                </a:moveTo>
                <a:lnTo>
                  <a:pt x="305180" y="1587449"/>
                </a:lnTo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6" name="Straight Connector 35"/>
          <p:cNvCxnSpPr>
            <a:stCxn id="8" idx="2"/>
            <a:endCxn id="11" idx="0"/>
          </p:cNvCxnSpPr>
          <p:nvPr/>
        </p:nvCxnSpPr>
        <p:spPr>
          <a:xfrm flipH="1">
            <a:off x="8222106" y="4823409"/>
            <a:ext cx="544005" cy="344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1" idx="2"/>
          </p:cNvCxnSpPr>
          <p:nvPr/>
        </p:nvCxnSpPr>
        <p:spPr>
          <a:xfrm flipH="1">
            <a:off x="8077200" y="5814618"/>
            <a:ext cx="144906" cy="205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20850" y="146050"/>
          <a:ext cx="7924799" cy="6107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9969"/>
                <a:gridCol w="2322830"/>
                <a:gridCol w="1625600"/>
                <a:gridCol w="2946400"/>
              </a:tblGrid>
              <a:tr h="335279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2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Cơ </a:t>
                      </a:r>
                      <a:r>
                        <a:rPr sz="1600" b="1" spc="-1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sở </a:t>
                      </a: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mẫu</a:t>
                      </a:r>
                      <a:r>
                        <a:rPr sz="16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FP-Tree</a:t>
                      </a:r>
                      <a:r>
                        <a:rPr sz="1600" b="1" spc="-7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Các </a:t>
                      </a: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mẫu </a:t>
                      </a:r>
                      <a:r>
                        <a:rPr sz="16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phổ</a:t>
                      </a: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68275" marR="1270000" indent="-457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{KEMO : 1</a:t>
                      </a:r>
                      <a:r>
                        <a:rPr sz="1600" spc="-1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, 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KEO: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1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KM:</a:t>
                      </a:r>
                      <a:r>
                        <a:rPr sz="16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1}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{K:3}-Y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45" dirty="0">
                          <a:latin typeface="Carlito"/>
                          <a:cs typeface="Carlito"/>
                        </a:rPr>
                        <a:t>Y,KY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1191387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15379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{K</a:t>
                      </a:r>
                      <a:r>
                        <a:rPr sz="1600" spc="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M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:1,  </a:t>
                      </a:r>
                      <a:r>
                        <a:rPr sz="1600" spc="5" dirty="0">
                          <a:latin typeface="Carlito"/>
                          <a:cs typeface="Carlito"/>
                        </a:rPr>
                        <a:t>KE:2}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{K:3,E:3}-O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rlito"/>
                          <a:cs typeface="Carlito"/>
                        </a:rPr>
                        <a:t>O,KO,EO,KEO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1191387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M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{KE:2,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K:1}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{K:3}-M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M,KM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1191387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{K:4}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{K:4}-E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5" dirty="0">
                          <a:latin typeface="Carlito"/>
                          <a:cs typeface="Carlito"/>
                        </a:rPr>
                        <a:t>E,KE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1191399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DejaVu Sans"/>
                          <a:cs typeface="DejaVu Sans"/>
                        </a:rPr>
                        <a:t>∅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DejaVu Sans"/>
                          <a:cs typeface="DejaVu Sans"/>
                        </a:rPr>
                        <a:t>∅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032254" y="1116380"/>
              <a:ext cx="5086350" cy="4697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7004" y="2299716"/>
              <a:ext cx="3307969" cy="4441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935" y="1831848"/>
              <a:ext cx="1578864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2866" y="2269363"/>
              <a:ext cx="609600" cy="440055"/>
            </a:xfrm>
            <a:custGeom>
              <a:avLst/>
              <a:gdLst/>
              <a:ahLst/>
              <a:cxnLst/>
              <a:rect l="l" t="t" r="r" b="b"/>
              <a:pathLst>
                <a:path w="609600" h="440055">
                  <a:moveTo>
                    <a:pt x="150332" y="24491"/>
                  </a:moveTo>
                  <a:lnTo>
                    <a:pt x="111418" y="27822"/>
                  </a:lnTo>
                  <a:lnTo>
                    <a:pt x="63912" y="45592"/>
                  </a:lnTo>
                  <a:lnTo>
                    <a:pt x="30390" y="77489"/>
                  </a:lnTo>
                  <a:lnTo>
                    <a:pt x="9620" y="122427"/>
                  </a:lnTo>
                  <a:lnTo>
                    <a:pt x="686" y="179276"/>
                  </a:lnTo>
                  <a:lnTo>
                    <a:pt x="0" y="200469"/>
                  </a:lnTo>
                  <a:lnTo>
                    <a:pt x="408" y="222710"/>
                  </a:lnTo>
                  <a:lnTo>
                    <a:pt x="4292" y="269357"/>
                  </a:lnTo>
                  <a:lnTo>
                    <a:pt x="11098" y="312167"/>
                  </a:lnTo>
                  <a:lnTo>
                    <a:pt x="20885" y="349648"/>
                  </a:lnTo>
                  <a:lnTo>
                    <a:pt x="43084" y="394208"/>
                  </a:lnTo>
                  <a:lnTo>
                    <a:pt x="75749" y="424318"/>
                  </a:lnTo>
                  <a:lnTo>
                    <a:pt x="120427" y="438927"/>
                  </a:lnTo>
                  <a:lnTo>
                    <a:pt x="138477" y="440056"/>
                  </a:lnTo>
                  <a:lnTo>
                    <a:pt x="158146" y="439292"/>
                  </a:lnTo>
                  <a:lnTo>
                    <a:pt x="211064" y="426541"/>
                  </a:lnTo>
                  <a:lnTo>
                    <a:pt x="249078" y="399129"/>
                  </a:lnTo>
                  <a:lnTo>
                    <a:pt x="266271" y="374759"/>
                  </a:lnTo>
                  <a:lnTo>
                    <a:pt x="147992" y="374759"/>
                  </a:lnTo>
                  <a:lnTo>
                    <a:pt x="140763" y="374126"/>
                  </a:lnTo>
                  <a:lnTo>
                    <a:pt x="107092" y="348741"/>
                  </a:lnTo>
                  <a:lnTo>
                    <a:pt x="92741" y="305181"/>
                  </a:lnTo>
                  <a:lnTo>
                    <a:pt x="85276" y="255335"/>
                  </a:lnTo>
                  <a:lnTo>
                    <a:pt x="81249" y="202818"/>
                  </a:lnTo>
                  <a:lnTo>
                    <a:pt x="80836" y="173037"/>
                  </a:lnTo>
                  <a:lnTo>
                    <a:pt x="81397" y="161018"/>
                  </a:lnTo>
                  <a:lnTo>
                    <a:pt x="89890" y="120487"/>
                  </a:lnTo>
                  <a:lnTo>
                    <a:pt x="124055" y="91055"/>
                  </a:lnTo>
                  <a:lnTo>
                    <a:pt x="139731" y="89153"/>
                  </a:lnTo>
                  <a:lnTo>
                    <a:pt x="257232" y="89153"/>
                  </a:lnTo>
                  <a:lnTo>
                    <a:pt x="254460" y="83567"/>
                  </a:lnTo>
                  <a:lnTo>
                    <a:pt x="225488" y="48545"/>
                  </a:lnTo>
                  <a:lnTo>
                    <a:pt x="184915" y="28594"/>
                  </a:lnTo>
                  <a:lnTo>
                    <a:pt x="168433" y="25590"/>
                  </a:lnTo>
                  <a:lnTo>
                    <a:pt x="150332" y="24491"/>
                  </a:lnTo>
                  <a:close/>
                </a:path>
                <a:path w="609600" h="440055">
                  <a:moveTo>
                    <a:pt x="257232" y="89153"/>
                  </a:moveTo>
                  <a:lnTo>
                    <a:pt x="139731" y="89153"/>
                  </a:lnTo>
                  <a:lnTo>
                    <a:pt x="146208" y="89535"/>
                  </a:lnTo>
                  <a:lnTo>
                    <a:pt x="152050" y="90932"/>
                  </a:lnTo>
                  <a:lnTo>
                    <a:pt x="181387" y="115697"/>
                  </a:lnTo>
                  <a:lnTo>
                    <a:pt x="196056" y="159369"/>
                  </a:lnTo>
                  <a:lnTo>
                    <a:pt x="202834" y="202818"/>
                  </a:lnTo>
                  <a:lnTo>
                    <a:pt x="206450" y="240966"/>
                  </a:lnTo>
                  <a:lnTo>
                    <a:pt x="208152" y="291417"/>
                  </a:lnTo>
                  <a:lnTo>
                    <a:pt x="207754" y="299652"/>
                  </a:lnTo>
                  <a:lnTo>
                    <a:pt x="199421" y="343535"/>
                  </a:lnTo>
                  <a:lnTo>
                    <a:pt x="191928" y="355853"/>
                  </a:lnTo>
                  <a:lnTo>
                    <a:pt x="187737" y="361441"/>
                  </a:lnTo>
                  <a:lnTo>
                    <a:pt x="182657" y="365760"/>
                  </a:lnTo>
                  <a:lnTo>
                    <a:pt x="176688" y="368808"/>
                  </a:lnTo>
                  <a:lnTo>
                    <a:pt x="170719" y="371983"/>
                  </a:lnTo>
                  <a:lnTo>
                    <a:pt x="163734" y="373888"/>
                  </a:lnTo>
                  <a:lnTo>
                    <a:pt x="155733" y="374523"/>
                  </a:lnTo>
                  <a:lnTo>
                    <a:pt x="147992" y="374759"/>
                  </a:lnTo>
                  <a:lnTo>
                    <a:pt x="266271" y="374759"/>
                  </a:lnTo>
                  <a:lnTo>
                    <a:pt x="283686" y="324516"/>
                  </a:lnTo>
                  <a:lnTo>
                    <a:pt x="288282" y="285414"/>
                  </a:lnTo>
                  <a:lnTo>
                    <a:pt x="288890" y="262493"/>
                  </a:lnTo>
                  <a:lnTo>
                    <a:pt x="288472" y="241929"/>
                  </a:lnTo>
                  <a:lnTo>
                    <a:pt x="284571" y="195135"/>
                  </a:lnTo>
                  <a:lnTo>
                    <a:pt x="277816" y="152273"/>
                  </a:lnTo>
                  <a:lnTo>
                    <a:pt x="268176" y="114861"/>
                  </a:lnTo>
                  <a:lnTo>
                    <a:pt x="261842" y="98440"/>
                  </a:lnTo>
                  <a:lnTo>
                    <a:pt x="257232" y="89153"/>
                  </a:lnTo>
                  <a:close/>
                </a:path>
                <a:path w="609600" h="440055">
                  <a:moveTo>
                    <a:pt x="506952" y="84582"/>
                  </a:moveTo>
                  <a:lnTo>
                    <a:pt x="425481" y="84582"/>
                  </a:lnTo>
                  <a:lnTo>
                    <a:pt x="447706" y="344297"/>
                  </a:lnTo>
                  <a:lnTo>
                    <a:pt x="373284" y="350647"/>
                  </a:lnTo>
                  <a:lnTo>
                    <a:pt x="371506" y="350900"/>
                  </a:lnTo>
                  <a:lnTo>
                    <a:pt x="369855" y="351536"/>
                  </a:lnTo>
                  <a:lnTo>
                    <a:pt x="368585" y="352806"/>
                  </a:lnTo>
                  <a:lnTo>
                    <a:pt x="367188" y="354075"/>
                  </a:lnTo>
                  <a:lnTo>
                    <a:pt x="363397" y="373252"/>
                  </a:lnTo>
                  <a:lnTo>
                    <a:pt x="363505" y="377571"/>
                  </a:lnTo>
                  <a:lnTo>
                    <a:pt x="377094" y="413385"/>
                  </a:lnTo>
                  <a:lnTo>
                    <a:pt x="598963" y="394462"/>
                  </a:lnTo>
                  <a:lnTo>
                    <a:pt x="600741" y="394335"/>
                  </a:lnTo>
                  <a:lnTo>
                    <a:pt x="602392" y="393700"/>
                  </a:lnTo>
                  <a:lnTo>
                    <a:pt x="603662" y="392557"/>
                  </a:lnTo>
                  <a:lnTo>
                    <a:pt x="605059" y="391413"/>
                  </a:lnTo>
                  <a:lnTo>
                    <a:pt x="606202" y="389636"/>
                  </a:lnTo>
                  <a:lnTo>
                    <a:pt x="607091" y="387096"/>
                  </a:lnTo>
                  <a:lnTo>
                    <a:pt x="608107" y="384683"/>
                  </a:lnTo>
                  <a:lnTo>
                    <a:pt x="608615" y="381381"/>
                  </a:lnTo>
                  <a:lnTo>
                    <a:pt x="608996" y="377316"/>
                  </a:lnTo>
                  <a:lnTo>
                    <a:pt x="609250" y="373252"/>
                  </a:lnTo>
                  <a:lnTo>
                    <a:pt x="609123" y="368426"/>
                  </a:lnTo>
                  <a:lnTo>
                    <a:pt x="602840" y="337438"/>
                  </a:lnTo>
                  <a:lnTo>
                    <a:pt x="528478" y="337438"/>
                  </a:lnTo>
                  <a:lnTo>
                    <a:pt x="506952" y="84582"/>
                  </a:lnTo>
                  <a:close/>
                </a:path>
                <a:path w="609600" h="440055">
                  <a:moveTo>
                    <a:pt x="595407" y="331724"/>
                  </a:moveTo>
                  <a:lnTo>
                    <a:pt x="593629" y="331850"/>
                  </a:lnTo>
                  <a:lnTo>
                    <a:pt x="528478" y="337438"/>
                  </a:lnTo>
                  <a:lnTo>
                    <a:pt x="602840" y="337438"/>
                  </a:lnTo>
                  <a:lnTo>
                    <a:pt x="601884" y="335788"/>
                  </a:lnTo>
                  <a:lnTo>
                    <a:pt x="600487" y="334137"/>
                  </a:lnTo>
                  <a:lnTo>
                    <a:pt x="597185" y="332104"/>
                  </a:lnTo>
                  <a:lnTo>
                    <a:pt x="595407" y="331724"/>
                  </a:lnTo>
                  <a:close/>
                </a:path>
                <a:path w="609600" h="440055">
                  <a:moveTo>
                    <a:pt x="487330" y="0"/>
                  </a:moveTo>
                  <a:lnTo>
                    <a:pt x="482504" y="126"/>
                  </a:lnTo>
                  <a:lnTo>
                    <a:pt x="477551" y="126"/>
                  </a:lnTo>
                  <a:lnTo>
                    <a:pt x="457104" y="1777"/>
                  </a:lnTo>
                  <a:lnTo>
                    <a:pt x="428656" y="8254"/>
                  </a:lnTo>
                  <a:lnTo>
                    <a:pt x="345344" y="72898"/>
                  </a:lnTo>
                  <a:lnTo>
                    <a:pt x="338486" y="93599"/>
                  </a:lnTo>
                  <a:lnTo>
                    <a:pt x="338740" y="97662"/>
                  </a:lnTo>
                  <a:lnTo>
                    <a:pt x="339121" y="102615"/>
                  </a:lnTo>
                  <a:lnTo>
                    <a:pt x="339756" y="110362"/>
                  </a:lnTo>
                  <a:lnTo>
                    <a:pt x="340645" y="116459"/>
                  </a:lnTo>
                  <a:lnTo>
                    <a:pt x="341661" y="120650"/>
                  </a:lnTo>
                  <a:lnTo>
                    <a:pt x="342550" y="124967"/>
                  </a:lnTo>
                  <a:lnTo>
                    <a:pt x="344074" y="127888"/>
                  </a:lnTo>
                  <a:lnTo>
                    <a:pt x="345979" y="129539"/>
                  </a:lnTo>
                  <a:lnTo>
                    <a:pt x="347884" y="131063"/>
                  </a:lnTo>
                  <a:lnTo>
                    <a:pt x="350297" y="131445"/>
                  </a:lnTo>
                  <a:lnTo>
                    <a:pt x="356139" y="129921"/>
                  </a:lnTo>
                  <a:lnTo>
                    <a:pt x="359822" y="128270"/>
                  </a:lnTo>
                  <a:lnTo>
                    <a:pt x="364394" y="125602"/>
                  </a:lnTo>
                  <a:lnTo>
                    <a:pt x="425481" y="84582"/>
                  </a:lnTo>
                  <a:lnTo>
                    <a:pt x="506952" y="84582"/>
                  </a:lnTo>
                  <a:lnTo>
                    <a:pt x="500454" y="8254"/>
                  </a:lnTo>
                  <a:lnTo>
                    <a:pt x="491013" y="126"/>
                  </a:lnTo>
                  <a:lnTo>
                    <a:pt x="4873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0864" y="2587751"/>
              <a:ext cx="2990088" cy="11186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73167" y="2575560"/>
              <a:ext cx="667512" cy="8534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2896" y="2417064"/>
              <a:ext cx="1938527" cy="9966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2008" y="2669285"/>
              <a:ext cx="3896360" cy="6680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99688" y="3270503"/>
              <a:ext cx="542543" cy="5090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22191" y="3264408"/>
              <a:ext cx="387096" cy="4907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9247" y="3169920"/>
              <a:ext cx="1261872" cy="5791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8032" y="3157727"/>
              <a:ext cx="469391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26152" y="3136392"/>
              <a:ext cx="478536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84647" y="3127248"/>
              <a:ext cx="408431" cy="4937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45103" y="3420983"/>
              <a:ext cx="215900" cy="151130"/>
            </a:xfrm>
            <a:custGeom>
              <a:avLst/>
              <a:gdLst/>
              <a:ahLst/>
              <a:cxnLst/>
              <a:rect l="l" t="t" r="r" b="b"/>
              <a:pathLst>
                <a:path w="215900" h="151129">
                  <a:moveTo>
                    <a:pt x="45449" y="19319"/>
                  </a:moveTo>
                  <a:lnTo>
                    <a:pt x="8382" y="19319"/>
                  </a:lnTo>
                  <a:lnTo>
                    <a:pt x="11430" y="19827"/>
                  </a:lnTo>
                  <a:lnTo>
                    <a:pt x="14477" y="21097"/>
                  </a:lnTo>
                  <a:lnTo>
                    <a:pt x="16637" y="22113"/>
                  </a:lnTo>
                  <a:lnTo>
                    <a:pt x="18161" y="23383"/>
                  </a:lnTo>
                  <a:lnTo>
                    <a:pt x="18923" y="24907"/>
                  </a:lnTo>
                  <a:lnTo>
                    <a:pt x="20066" y="27066"/>
                  </a:lnTo>
                  <a:lnTo>
                    <a:pt x="20955" y="31511"/>
                  </a:lnTo>
                  <a:lnTo>
                    <a:pt x="21589" y="38369"/>
                  </a:lnTo>
                  <a:lnTo>
                    <a:pt x="30225" y="125237"/>
                  </a:lnTo>
                  <a:lnTo>
                    <a:pt x="30987" y="133365"/>
                  </a:lnTo>
                  <a:lnTo>
                    <a:pt x="30734" y="138445"/>
                  </a:lnTo>
                  <a:lnTo>
                    <a:pt x="27177" y="144287"/>
                  </a:lnTo>
                  <a:lnTo>
                    <a:pt x="23241" y="146319"/>
                  </a:lnTo>
                  <a:lnTo>
                    <a:pt x="17780" y="146827"/>
                  </a:lnTo>
                  <a:lnTo>
                    <a:pt x="12954" y="147335"/>
                  </a:lnTo>
                  <a:lnTo>
                    <a:pt x="13335" y="151018"/>
                  </a:lnTo>
                  <a:lnTo>
                    <a:pt x="71120" y="145176"/>
                  </a:lnTo>
                  <a:lnTo>
                    <a:pt x="70820" y="142382"/>
                  </a:lnTo>
                  <a:lnTo>
                    <a:pt x="62737" y="142382"/>
                  </a:lnTo>
                  <a:lnTo>
                    <a:pt x="59562" y="141874"/>
                  </a:lnTo>
                  <a:lnTo>
                    <a:pt x="56514" y="140604"/>
                  </a:lnTo>
                  <a:lnTo>
                    <a:pt x="54229" y="139588"/>
                  </a:lnTo>
                  <a:lnTo>
                    <a:pt x="52705" y="138318"/>
                  </a:lnTo>
                  <a:lnTo>
                    <a:pt x="51943" y="136667"/>
                  </a:lnTo>
                  <a:lnTo>
                    <a:pt x="50800" y="134635"/>
                  </a:lnTo>
                  <a:lnTo>
                    <a:pt x="49911" y="130190"/>
                  </a:lnTo>
                  <a:lnTo>
                    <a:pt x="49275" y="123332"/>
                  </a:lnTo>
                  <a:lnTo>
                    <a:pt x="45085" y="81041"/>
                  </a:lnTo>
                  <a:lnTo>
                    <a:pt x="69596" y="78628"/>
                  </a:lnTo>
                  <a:lnTo>
                    <a:pt x="74041" y="78247"/>
                  </a:lnTo>
                  <a:lnTo>
                    <a:pt x="90990" y="78247"/>
                  </a:lnTo>
                  <a:lnTo>
                    <a:pt x="90443" y="72786"/>
                  </a:lnTo>
                  <a:lnTo>
                    <a:pt x="44196" y="72786"/>
                  </a:lnTo>
                  <a:lnTo>
                    <a:pt x="38988" y="19954"/>
                  </a:lnTo>
                  <a:lnTo>
                    <a:pt x="45449" y="19319"/>
                  </a:lnTo>
                  <a:close/>
                </a:path>
                <a:path w="215900" h="151129">
                  <a:moveTo>
                    <a:pt x="70738" y="141620"/>
                  </a:moveTo>
                  <a:lnTo>
                    <a:pt x="65912" y="142001"/>
                  </a:lnTo>
                  <a:lnTo>
                    <a:pt x="62737" y="142382"/>
                  </a:lnTo>
                  <a:lnTo>
                    <a:pt x="70820" y="142382"/>
                  </a:lnTo>
                  <a:lnTo>
                    <a:pt x="70738" y="141620"/>
                  </a:lnTo>
                  <a:close/>
                </a:path>
                <a:path w="215900" h="151129">
                  <a:moveTo>
                    <a:pt x="90990" y="78247"/>
                  </a:moveTo>
                  <a:lnTo>
                    <a:pt x="74041" y="78247"/>
                  </a:lnTo>
                  <a:lnTo>
                    <a:pt x="77470" y="78501"/>
                  </a:lnTo>
                  <a:lnTo>
                    <a:pt x="79883" y="79517"/>
                  </a:lnTo>
                  <a:lnTo>
                    <a:pt x="89026" y="95773"/>
                  </a:lnTo>
                  <a:lnTo>
                    <a:pt x="92710" y="95392"/>
                  </a:lnTo>
                  <a:lnTo>
                    <a:pt x="90990" y="78247"/>
                  </a:lnTo>
                  <a:close/>
                </a:path>
                <a:path w="215900" h="151129">
                  <a:moveTo>
                    <a:pt x="88137" y="49799"/>
                  </a:moveTo>
                  <a:lnTo>
                    <a:pt x="84455" y="50180"/>
                  </a:lnTo>
                  <a:lnTo>
                    <a:pt x="84327" y="57673"/>
                  </a:lnTo>
                  <a:lnTo>
                    <a:pt x="83058" y="62753"/>
                  </a:lnTo>
                  <a:lnTo>
                    <a:pt x="78359" y="68214"/>
                  </a:lnTo>
                  <a:lnTo>
                    <a:pt x="74422" y="69865"/>
                  </a:lnTo>
                  <a:lnTo>
                    <a:pt x="44196" y="72786"/>
                  </a:lnTo>
                  <a:lnTo>
                    <a:pt x="90443" y="72786"/>
                  </a:lnTo>
                  <a:lnTo>
                    <a:pt x="88137" y="49799"/>
                  </a:lnTo>
                  <a:close/>
                </a:path>
                <a:path w="215900" h="151129">
                  <a:moveTo>
                    <a:pt x="101466" y="16271"/>
                  </a:moveTo>
                  <a:lnTo>
                    <a:pt x="75692" y="16271"/>
                  </a:lnTo>
                  <a:lnTo>
                    <a:pt x="80899" y="16398"/>
                  </a:lnTo>
                  <a:lnTo>
                    <a:pt x="84455" y="17414"/>
                  </a:lnTo>
                  <a:lnTo>
                    <a:pt x="100837" y="36210"/>
                  </a:lnTo>
                  <a:lnTo>
                    <a:pt x="104267" y="35956"/>
                  </a:lnTo>
                  <a:lnTo>
                    <a:pt x="101466" y="16271"/>
                  </a:lnTo>
                  <a:close/>
                </a:path>
                <a:path w="215900" h="151129">
                  <a:moveTo>
                    <a:pt x="100075" y="6492"/>
                  </a:moveTo>
                  <a:lnTo>
                    <a:pt x="0" y="16398"/>
                  </a:lnTo>
                  <a:lnTo>
                    <a:pt x="381" y="20081"/>
                  </a:lnTo>
                  <a:lnTo>
                    <a:pt x="5080" y="19573"/>
                  </a:lnTo>
                  <a:lnTo>
                    <a:pt x="8382" y="19319"/>
                  </a:lnTo>
                  <a:lnTo>
                    <a:pt x="45449" y="19319"/>
                  </a:lnTo>
                  <a:lnTo>
                    <a:pt x="68707" y="17033"/>
                  </a:lnTo>
                  <a:lnTo>
                    <a:pt x="75692" y="16271"/>
                  </a:lnTo>
                  <a:lnTo>
                    <a:pt x="101466" y="16271"/>
                  </a:lnTo>
                  <a:lnTo>
                    <a:pt x="100075" y="6492"/>
                  </a:lnTo>
                  <a:close/>
                </a:path>
                <a:path w="215900" h="151129">
                  <a:moveTo>
                    <a:pt x="163601" y="8270"/>
                  </a:moveTo>
                  <a:lnTo>
                    <a:pt x="119761" y="8270"/>
                  </a:lnTo>
                  <a:lnTo>
                    <a:pt x="123698" y="9286"/>
                  </a:lnTo>
                  <a:lnTo>
                    <a:pt x="126619" y="11953"/>
                  </a:lnTo>
                  <a:lnTo>
                    <a:pt x="128650" y="13858"/>
                  </a:lnTo>
                  <a:lnTo>
                    <a:pt x="130048" y="18938"/>
                  </a:lnTo>
                  <a:lnTo>
                    <a:pt x="130937" y="27447"/>
                  </a:lnTo>
                  <a:lnTo>
                    <a:pt x="139446" y="114442"/>
                  </a:lnTo>
                  <a:lnTo>
                    <a:pt x="140335" y="122062"/>
                  </a:lnTo>
                  <a:lnTo>
                    <a:pt x="140081" y="127015"/>
                  </a:lnTo>
                  <a:lnTo>
                    <a:pt x="138937" y="129174"/>
                  </a:lnTo>
                  <a:lnTo>
                    <a:pt x="136906" y="133111"/>
                  </a:lnTo>
                  <a:lnTo>
                    <a:pt x="132969" y="135397"/>
                  </a:lnTo>
                  <a:lnTo>
                    <a:pt x="122300" y="136413"/>
                  </a:lnTo>
                  <a:lnTo>
                    <a:pt x="122682" y="140096"/>
                  </a:lnTo>
                  <a:lnTo>
                    <a:pt x="180212" y="134381"/>
                  </a:lnTo>
                  <a:lnTo>
                    <a:pt x="180029" y="131714"/>
                  </a:lnTo>
                  <a:lnTo>
                    <a:pt x="169672" y="131714"/>
                  </a:lnTo>
                  <a:lnTo>
                    <a:pt x="165735" y="130698"/>
                  </a:lnTo>
                  <a:lnTo>
                    <a:pt x="162941" y="128031"/>
                  </a:lnTo>
                  <a:lnTo>
                    <a:pt x="160909" y="126126"/>
                  </a:lnTo>
                  <a:lnTo>
                    <a:pt x="159385" y="120919"/>
                  </a:lnTo>
                  <a:lnTo>
                    <a:pt x="158623" y="112537"/>
                  </a:lnTo>
                  <a:lnTo>
                    <a:pt x="154686" y="73294"/>
                  </a:lnTo>
                  <a:lnTo>
                    <a:pt x="180594" y="73294"/>
                  </a:lnTo>
                  <a:lnTo>
                    <a:pt x="186832" y="72255"/>
                  </a:lnTo>
                  <a:lnTo>
                    <a:pt x="194881" y="69516"/>
                  </a:lnTo>
                  <a:lnTo>
                    <a:pt x="197137" y="68214"/>
                  </a:lnTo>
                  <a:lnTo>
                    <a:pt x="163575" y="68214"/>
                  </a:lnTo>
                  <a:lnTo>
                    <a:pt x="157734" y="67960"/>
                  </a:lnTo>
                  <a:lnTo>
                    <a:pt x="154050" y="67706"/>
                  </a:lnTo>
                  <a:lnTo>
                    <a:pt x="148589" y="11699"/>
                  </a:lnTo>
                  <a:lnTo>
                    <a:pt x="153670" y="9921"/>
                  </a:lnTo>
                  <a:lnTo>
                    <a:pt x="157987" y="8778"/>
                  </a:lnTo>
                  <a:lnTo>
                    <a:pt x="161417" y="8524"/>
                  </a:lnTo>
                  <a:lnTo>
                    <a:pt x="163601" y="8270"/>
                  </a:lnTo>
                  <a:close/>
                </a:path>
                <a:path w="215900" h="151129">
                  <a:moveTo>
                    <a:pt x="179959" y="130698"/>
                  </a:moveTo>
                  <a:lnTo>
                    <a:pt x="169672" y="131714"/>
                  </a:lnTo>
                  <a:lnTo>
                    <a:pt x="180029" y="131714"/>
                  </a:lnTo>
                  <a:lnTo>
                    <a:pt x="179959" y="130698"/>
                  </a:lnTo>
                  <a:close/>
                </a:path>
                <a:path w="215900" h="151129">
                  <a:moveTo>
                    <a:pt x="180594" y="73294"/>
                  </a:moveTo>
                  <a:lnTo>
                    <a:pt x="154686" y="73294"/>
                  </a:lnTo>
                  <a:lnTo>
                    <a:pt x="159004" y="73802"/>
                  </a:lnTo>
                  <a:lnTo>
                    <a:pt x="163195" y="74056"/>
                  </a:lnTo>
                  <a:lnTo>
                    <a:pt x="170814" y="74310"/>
                  </a:lnTo>
                  <a:lnTo>
                    <a:pt x="174371" y="74183"/>
                  </a:lnTo>
                  <a:lnTo>
                    <a:pt x="177546" y="73802"/>
                  </a:lnTo>
                  <a:lnTo>
                    <a:pt x="180594" y="73294"/>
                  </a:lnTo>
                  <a:close/>
                </a:path>
                <a:path w="215900" h="151129">
                  <a:moveTo>
                    <a:pt x="201802" y="7889"/>
                  </a:moveTo>
                  <a:lnTo>
                    <a:pt x="166877" y="7889"/>
                  </a:lnTo>
                  <a:lnTo>
                    <a:pt x="171958" y="8651"/>
                  </a:lnTo>
                  <a:lnTo>
                    <a:pt x="176657" y="10810"/>
                  </a:lnTo>
                  <a:lnTo>
                    <a:pt x="181229" y="12842"/>
                  </a:lnTo>
                  <a:lnTo>
                    <a:pt x="184912" y="16144"/>
                  </a:lnTo>
                  <a:lnTo>
                    <a:pt x="187833" y="20970"/>
                  </a:lnTo>
                  <a:lnTo>
                    <a:pt x="190754" y="25669"/>
                  </a:lnTo>
                  <a:lnTo>
                    <a:pt x="192405" y="31003"/>
                  </a:lnTo>
                  <a:lnTo>
                    <a:pt x="193929" y="45227"/>
                  </a:lnTo>
                  <a:lnTo>
                    <a:pt x="192024" y="52466"/>
                  </a:lnTo>
                  <a:lnTo>
                    <a:pt x="187579" y="58308"/>
                  </a:lnTo>
                  <a:lnTo>
                    <a:pt x="183134" y="64023"/>
                  </a:lnTo>
                  <a:lnTo>
                    <a:pt x="177419" y="67325"/>
                  </a:lnTo>
                  <a:lnTo>
                    <a:pt x="170561" y="67960"/>
                  </a:lnTo>
                  <a:lnTo>
                    <a:pt x="168656" y="68214"/>
                  </a:lnTo>
                  <a:lnTo>
                    <a:pt x="197137" y="68214"/>
                  </a:lnTo>
                  <a:lnTo>
                    <a:pt x="201691" y="65587"/>
                  </a:lnTo>
                  <a:lnTo>
                    <a:pt x="207263" y="60467"/>
                  </a:lnTo>
                  <a:lnTo>
                    <a:pt x="211482" y="54443"/>
                  </a:lnTo>
                  <a:lnTo>
                    <a:pt x="214249" y="47799"/>
                  </a:lnTo>
                  <a:lnTo>
                    <a:pt x="215586" y="40536"/>
                  </a:lnTo>
                  <a:lnTo>
                    <a:pt x="215519" y="32654"/>
                  </a:lnTo>
                  <a:lnTo>
                    <a:pt x="214630" y="24526"/>
                  </a:lnTo>
                  <a:lnTo>
                    <a:pt x="211582" y="17795"/>
                  </a:lnTo>
                  <a:lnTo>
                    <a:pt x="206248" y="12334"/>
                  </a:lnTo>
                  <a:lnTo>
                    <a:pt x="201802" y="7889"/>
                  </a:lnTo>
                  <a:close/>
                </a:path>
                <a:path w="215900" h="151129">
                  <a:moveTo>
                    <a:pt x="174799" y="0"/>
                  </a:moveTo>
                  <a:lnTo>
                    <a:pt x="167145" y="57"/>
                  </a:lnTo>
                  <a:lnTo>
                    <a:pt x="158623" y="650"/>
                  </a:lnTo>
                  <a:lnTo>
                    <a:pt x="109220" y="5603"/>
                  </a:lnTo>
                  <a:lnTo>
                    <a:pt x="109600" y="9286"/>
                  </a:lnTo>
                  <a:lnTo>
                    <a:pt x="119761" y="8270"/>
                  </a:lnTo>
                  <a:lnTo>
                    <a:pt x="163601" y="8270"/>
                  </a:lnTo>
                  <a:lnTo>
                    <a:pt x="166877" y="7889"/>
                  </a:lnTo>
                  <a:lnTo>
                    <a:pt x="201802" y="7889"/>
                  </a:lnTo>
                  <a:lnTo>
                    <a:pt x="200913" y="7000"/>
                  </a:lnTo>
                  <a:lnTo>
                    <a:pt x="194563" y="3317"/>
                  </a:lnTo>
                  <a:lnTo>
                    <a:pt x="187451" y="1539"/>
                  </a:lnTo>
                  <a:lnTo>
                    <a:pt x="181572" y="490"/>
                  </a:lnTo>
                  <a:lnTo>
                    <a:pt x="1747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9545" y="3272698"/>
              <a:ext cx="1430845" cy="2661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79648" y="3111500"/>
              <a:ext cx="3464560" cy="382905"/>
            </a:xfrm>
            <a:custGeom>
              <a:avLst/>
              <a:gdLst/>
              <a:ahLst/>
              <a:cxnLst/>
              <a:rect l="l" t="t" r="r" b="b"/>
              <a:pathLst>
                <a:path w="3464560" h="382904">
                  <a:moveTo>
                    <a:pt x="0" y="382524"/>
                  </a:moveTo>
                  <a:lnTo>
                    <a:pt x="3464052" y="0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4571" y="352145"/>
              <a:ext cx="667410" cy="667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4711" y="353568"/>
              <a:ext cx="829056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8280" y="353568"/>
              <a:ext cx="585216" cy="795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8008" y="353568"/>
              <a:ext cx="1865376" cy="7955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5121" y="2045589"/>
            <a:ext cx="4653203" cy="3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75628" y="2208021"/>
            <a:ext cx="4341495" cy="301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FFA100"/>
                </a:solidFill>
                <a:latin typeface="Carlito"/>
                <a:cs typeface="Carlito"/>
              </a:rPr>
              <a:t>Lý</a:t>
            </a:r>
            <a:r>
              <a:rPr sz="2400" b="1" spc="-5" dirty="0">
                <a:solidFill>
                  <a:srgbClr val="FFA100"/>
                </a:solidFill>
                <a:latin typeface="Carlito"/>
                <a:cs typeface="Carlito"/>
              </a:rPr>
              <a:t> </a:t>
            </a:r>
            <a:r>
              <a:rPr sz="2400" b="1" spc="-165" dirty="0">
                <a:solidFill>
                  <a:srgbClr val="FFA100"/>
                </a:solidFill>
                <a:latin typeface="Arial"/>
                <a:cs typeface="Arial"/>
              </a:rPr>
              <a:t>Thuyết</a:t>
            </a:r>
            <a:endParaRPr sz="2400">
              <a:latin typeface="Arial"/>
              <a:cs typeface="Arial"/>
            </a:endParaRPr>
          </a:p>
          <a:p>
            <a:pPr marL="85725" marR="207010" algn="just">
              <a:lnSpc>
                <a:spcPct val="100000"/>
              </a:lnSpc>
              <a:spcBef>
                <a:spcPts val="1864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FP-Growth biểu diễn dữ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liệu các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giao 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dịch bằng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một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cấu trúc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dữ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liệu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gọi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là  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FP-Tree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85725" marR="508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FP-Growth sử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dụng 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FP-Tree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để 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xác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định  trực tiếp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tập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hạng 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mục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phổ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biến 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(không 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sinh các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tập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hạng 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mục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ứng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viên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từ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tập 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hạng 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mục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ứng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viên</a:t>
            </a:r>
            <a:r>
              <a:rPr sz="1800" b="1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trước).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35319" y="3904488"/>
            <a:ext cx="4543425" cy="0"/>
          </a:xfrm>
          <a:custGeom>
            <a:avLst/>
            <a:gdLst/>
            <a:ahLst/>
            <a:cxnLst/>
            <a:rect l="l" t="t" r="r" b="b"/>
            <a:pathLst>
              <a:path w="4543425">
                <a:moveTo>
                  <a:pt x="0" y="0"/>
                </a:moveTo>
                <a:lnTo>
                  <a:pt x="4543425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7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78279" y="1357502"/>
              <a:ext cx="1428749" cy="1428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00983" y="1784096"/>
            <a:ext cx="129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9" dirty="0">
                <a:solidFill>
                  <a:srgbClr val="FFA100"/>
                </a:solidFill>
                <a:latin typeface="Arial"/>
                <a:cs typeface="Arial"/>
              </a:rPr>
              <a:t>Đặc</a:t>
            </a:r>
            <a:r>
              <a:rPr sz="2400" b="1" spc="-195" dirty="0">
                <a:solidFill>
                  <a:srgbClr val="FFA100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FA100"/>
                </a:solidFill>
                <a:latin typeface="Arial"/>
                <a:cs typeface="Arial"/>
              </a:rPr>
              <a:t>trưng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78279" y="2944456"/>
            <a:ext cx="8625205" cy="2926715"/>
            <a:chOff x="1978279" y="2944456"/>
            <a:chExt cx="8625205" cy="2926715"/>
          </a:xfrm>
        </p:grpSpPr>
        <p:sp>
          <p:nvSpPr>
            <p:cNvPr id="7" name="object 7"/>
            <p:cNvSpPr/>
            <p:nvPr/>
          </p:nvSpPr>
          <p:spPr>
            <a:xfrm>
              <a:off x="1978279" y="2944456"/>
              <a:ext cx="4422775" cy="831215"/>
            </a:xfrm>
            <a:custGeom>
              <a:avLst/>
              <a:gdLst/>
              <a:ahLst/>
              <a:cxnLst/>
              <a:rect l="l" t="t" r="r" b="b"/>
              <a:pathLst>
                <a:path w="4422775" h="831214">
                  <a:moveTo>
                    <a:pt x="4422521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4422521" y="830999"/>
                  </a:lnTo>
                  <a:lnTo>
                    <a:pt x="4422521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6102" y="3065018"/>
              <a:ext cx="528828" cy="2197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3416" y="3063239"/>
              <a:ext cx="545592" cy="2214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9112" y="3063239"/>
              <a:ext cx="411099" cy="2720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9111" y="3034284"/>
              <a:ext cx="472566" cy="3009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69943" y="3039618"/>
              <a:ext cx="529082" cy="2451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3943" y="3429000"/>
              <a:ext cx="768858" cy="2724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6334" y="3412744"/>
              <a:ext cx="315341" cy="237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13811" y="3431159"/>
              <a:ext cx="630174" cy="2702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22471" y="3429000"/>
              <a:ext cx="534162" cy="2214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38039" y="3459098"/>
              <a:ext cx="411734" cy="23761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0325" y="3429000"/>
              <a:ext cx="492251" cy="27241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98617" y="3429000"/>
              <a:ext cx="523240" cy="2214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73342" y="3933786"/>
              <a:ext cx="3930650" cy="831215"/>
            </a:xfrm>
            <a:custGeom>
              <a:avLst/>
              <a:gdLst/>
              <a:ahLst/>
              <a:cxnLst/>
              <a:rect l="l" t="t" r="r" b="b"/>
              <a:pathLst>
                <a:path w="3930650" h="831214">
                  <a:moveTo>
                    <a:pt x="3930142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3930142" y="830999"/>
                  </a:lnTo>
                  <a:lnTo>
                    <a:pt x="3930142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1164" y="4052442"/>
              <a:ext cx="487299" cy="2214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57237" y="4065397"/>
              <a:ext cx="621030" cy="2085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43799" y="4052442"/>
              <a:ext cx="736473" cy="2214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68029" y="4028947"/>
              <a:ext cx="417322" cy="24498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69679" y="4052442"/>
              <a:ext cx="505968" cy="2214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50069" y="4052442"/>
              <a:ext cx="407670" cy="2721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85737" y="4439158"/>
              <a:ext cx="272415" cy="193675"/>
            </a:xfrm>
            <a:custGeom>
              <a:avLst/>
              <a:gdLst/>
              <a:ahLst/>
              <a:cxnLst/>
              <a:rect l="l" t="t" r="r" b="b"/>
              <a:pathLst>
                <a:path w="272415" h="193675">
                  <a:moveTo>
                    <a:pt x="203454" y="0"/>
                  </a:moveTo>
                  <a:lnTo>
                    <a:pt x="149479" y="0"/>
                  </a:lnTo>
                  <a:lnTo>
                    <a:pt x="146304" y="1143"/>
                  </a:lnTo>
                  <a:lnTo>
                    <a:pt x="143891" y="3429"/>
                  </a:lnTo>
                  <a:lnTo>
                    <a:pt x="141478" y="5842"/>
                  </a:lnTo>
                  <a:lnTo>
                    <a:pt x="140302" y="9017"/>
                  </a:lnTo>
                  <a:lnTo>
                    <a:pt x="140208" y="188214"/>
                  </a:lnTo>
                  <a:lnTo>
                    <a:pt x="140589" y="189103"/>
                  </a:lnTo>
                  <a:lnTo>
                    <a:pt x="141097" y="189865"/>
                  </a:lnTo>
                  <a:lnTo>
                    <a:pt x="141732" y="190627"/>
                  </a:lnTo>
                  <a:lnTo>
                    <a:pt x="142748" y="191389"/>
                  </a:lnTo>
                  <a:lnTo>
                    <a:pt x="144272" y="191770"/>
                  </a:lnTo>
                  <a:lnTo>
                    <a:pt x="145796" y="192278"/>
                  </a:lnTo>
                  <a:lnTo>
                    <a:pt x="147828" y="192786"/>
                  </a:lnTo>
                  <a:lnTo>
                    <a:pt x="152781" y="193294"/>
                  </a:lnTo>
                  <a:lnTo>
                    <a:pt x="155956" y="193421"/>
                  </a:lnTo>
                  <a:lnTo>
                    <a:pt x="163576" y="193421"/>
                  </a:lnTo>
                  <a:lnTo>
                    <a:pt x="166751" y="193294"/>
                  </a:lnTo>
                  <a:lnTo>
                    <a:pt x="171704" y="192786"/>
                  </a:lnTo>
                  <a:lnTo>
                    <a:pt x="173736" y="192278"/>
                  </a:lnTo>
                  <a:lnTo>
                    <a:pt x="175260" y="191770"/>
                  </a:lnTo>
                  <a:lnTo>
                    <a:pt x="176657" y="191389"/>
                  </a:lnTo>
                  <a:lnTo>
                    <a:pt x="177800" y="190627"/>
                  </a:lnTo>
                  <a:lnTo>
                    <a:pt x="179070" y="189103"/>
                  </a:lnTo>
                  <a:lnTo>
                    <a:pt x="179451" y="188214"/>
                  </a:lnTo>
                  <a:lnTo>
                    <a:pt x="179451" y="125730"/>
                  </a:lnTo>
                  <a:lnTo>
                    <a:pt x="195453" y="125730"/>
                  </a:lnTo>
                  <a:lnTo>
                    <a:pt x="235364" y="118812"/>
                  </a:lnTo>
                  <a:lnTo>
                    <a:pt x="262839" y="95504"/>
                  </a:lnTo>
                  <a:lnTo>
                    <a:pt x="179451" y="95504"/>
                  </a:lnTo>
                  <a:lnTo>
                    <a:pt x="179451" y="30226"/>
                  </a:lnTo>
                  <a:lnTo>
                    <a:pt x="266256" y="30226"/>
                  </a:lnTo>
                  <a:lnTo>
                    <a:pt x="263525" y="25527"/>
                  </a:lnTo>
                  <a:lnTo>
                    <a:pt x="220980" y="1651"/>
                  </a:lnTo>
                  <a:lnTo>
                    <a:pt x="207772" y="127"/>
                  </a:lnTo>
                  <a:lnTo>
                    <a:pt x="203454" y="0"/>
                  </a:lnTo>
                  <a:close/>
                </a:path>
                <a:path w="272415" h="193675">
                  <a:moveTo>
                    <a:pt x="266256" y="30226"/>
                  </a:moveTo>
                  <a:lnTo>
                    <a:pt x="200152" y="30226"/>
                  </a:lnTo>
                  <a:lnTo>
                    <a:pt x="204089" y="30480"/>
                  </a:lnTo>
                  <a:lnTo>
                    <a:pt x="207899" y="30988"/>
                  </a:lnTo>
                  <a:lnTo>
                    <a:pt x="227584" y="44577"/>
                  </a:lnTo>
                  <a:lnTo>
                    <a:pt x="229997" y="49022"/>
                  </a:lnTo>
                  <a:lnTo>
                    <a:pt x="231140" y="54610"/>
                  </a:lnTo>
                  <a:lnTo>
                    <a:pt x="231131" y="66353"/>
                  </a:lnTo>
                  <a:lnTo>
                    <a:pt x="230505" y="70866"/>
                  </a:lnTo>
                  <a:lnTo>
                    <a:pt x="212598" y="92964"/>
                  </a:lnTo>
                  <a:lnTo>
                    <a:pt x="208407" y="94742"/>
                  </a:lnTo>
                  <a:lnTo>
                    <a:pt x="203200" y="95504"/>
                  </a:lnTo>
                  <a:lnTo>
                    <a:pt x="262839" y="95504"/>
                  </a:lnTo>
                  <a:lnTo>
                    <a:pt x="272161" y="58420"/>
                  </a:lnTo>
                  <a:lnTo>
                    <a:pt x="272161" y="50673"/>
                  </a:lnTo>
                  <a:lnTo>
                    <a:pt x="271018" y="43561"/>
                  </a:lnTo>
                  <a:lnTo>
                    <a:pt x="268814" y="37084"/>
                  </a:lnTo>
                  <a:lnTo>
                    <a:pt x="266700" y="30988"/>
                  </a:lnTo>
                  <a:lnTo>
                    <a:pt x="266256" y="30226"/>
                  </a:lnTo>
                  <a:close/>
                </a:path>
                <a:path w="272415" h="193675">
                  <a:moveTo>
                    <a:pt x="103124" y="0"/>
                  </a:moveTo>
                  <a:lnTo>
                    <a:pt x="8382" y="0"/>
                  </a:lnTo>
                  <a:lnTo>
                    <a:pt x="5588" y="1016"/>
                  </a:lnTo>
                  <a:lnTo>
                    <a:pt x="3429" y="2921"/>
                  </a:lnTo>
                  <a:lnTo>
                    <a:pt x="1143" y="4826"/>
                  </a:lnTo>
                  <a:lnTo>
                    <a:pt x="0" y="8001"/>
                  </a:lnTo>
                  <a:lnTo>
                    <a:pt x="0" y="187960"/>
                  </a:lnTo>
                  <a:lnTo>
                    <a:pt x="15875" y="193421"/>
                  </a:lnTo>
                  <a:lnTo>
                    <a:pt x="23622" y="193421"/>
                  </a:lnTo>
                  <a:lnTo>
                    <a:pt x="39370" y="187960"/>
                  </a:lnTo>
                  <a:lnTo>
                    <a:pt x="39370" y="115189"/>
                  </a:lnTo>
                  <a:lnTo>
                    <a:pt x="99314" y="115189"/>
                  </a:lnTo>
                  <a:lnTo>
                    <a:pt x="102616" y="111633"/>
                  </a:lnTo>
                  <a:lnTo>
                    <a:pt x="103251" y="110363"/>
                  </a:lnTo>
                  <a:lnTo>
                    <a:pt x="103632" y="108712"/>
                  </a:lnTo>
                  <a:lnTo>
                    <a:pt x="104140" y="104775"/>
                  </a:lnTo>
                  <a:lnTo>
                    <a:pt x="104140" y="93853"/>
                  </a:lnTo>
                  <a:lnTo>
                    <a:pt x="103632" y="89789"/>
                  </a:lnTo>
                  <a:lnTo>
                    <a:pt x="103251" y="88265"/>
                  </a:lnTo>
                  <a:lnTo>
                    <a:pt x="102616" y="86995"/>
                  </a:lnTo>
                  <a:lnTo>
                    <a:pt x="102108" y="85852"/>
                  </a:lnTo>
                  <a:lnTo>
                    <a:pt x="101473" y="84963"/>
                  </a:lnTo>
                  <a:lnTo>
                    <a:pt x="100838" y="84582"/>
                  </a:lnTo>
                  <a:lnTo>
                    <a:pt x="100076" y="84074"/>
                  </a:lnTo>
                  <a:lnTo>
                    <a:pt x="99314" y="83820"/>
                  </a:lnTo>
                  <a:lnTo>
                    <a:pt x="39370" y="83820"/>
                  </a:lnTo>
                  <a:lnTo>
                    <a:pt x="39370" y="32004"/>
                  </a:lnTo>
                  <a:lnTo>
                    <a:pt x="103124" y="32004"/>
                  </a:lnTo>
                  <a:lnTo>
                    <a:pt x="104013" y="31750"/>
                  </a:lnTo>
                  <a:lnTo>
                    <a:pt x="104648" y="31115"/>
                  </a:lnTo>
                  <a:lnTo>
                    <a:pt x="105410" y="30480"/>
                  </a:lnTo>
                  <a:lnTo>
                    <a:pt x="108077" y="19050"/>
                  </a:lnTo>
                  <a:lnTo>
                    <a:pt x="108077" y="13081"/>
                  </a:lnTo>
                  <a:lnTo>
                    <a:pt x="104013" y="254"/>
                  </a:lnTo>
                  <a:lnTo>
                    <a:pt x="103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21373" y="4434586"/>
              <a:ext cx="141097" cy="20256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81164" y="4434586"/>
              <a:ext cx="117221" cy="20256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50821" y="5039982"/>
              <a:ext cx="4422775" cy="831215"/>
            </a:xfrm>
            <a:custGeom>
              <a:avLst/>
              <a:gdLst/>
              <a:ahLst/>
              <a:cxnLst/>
              <a:rect l="l" t="t" r="r" b="b"/>
              <a:pathLst>
                <a:path w="4422775" h="831214">
                  <a:moveTo>
                    <a:pt x="4422521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4422521" y="830999"/>
                  </a:lnTo>
                  <a:lnTo>
                    <a:pt x="4422521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58644" y="5158739"/>
              <a:ext cx="731647" cy="2720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71825" y="5158739"/>
              <a:ext cx="313055" cy="26771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68065" y="5165470"/>
              <a:ext cx="386207" cy="2653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36949" y="5158739"/>
              <a:ext cx="407797" cy="2720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19041" y="5129783"/>
              <a:ext cx="321310" cy="25044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07533" y="5188839"/>
              <a:ext cx="411734" cy="237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95213" y="5158739"/>
              <a:ext cx="411099" cy="27203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95213" y="5129783"/>
              <a:ext cx="472567" cy="30099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56485" y="5500877"/>
              <a:ext cx="529082" cy="24509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6670" y="2786887"/>
            <a:ext cx="5352415" cy="2529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Khi một FP-Tree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đã được 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xây dựng, FP-Growth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sử 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dụng</a:t>
            </a:r>
            <a:r>
              <a:rPr sz="1400" b="1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cách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tiếp 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cận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chia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để trị đệ 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quy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để 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khai 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thác 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tập 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phổ</a:t>
            </a:r>
            <a:r>
              <a:rPr sz="140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biến.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1414145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Với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mỗi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giao dịch, </a:t>
            </a:r>
            <a:r>
              <a:rPr sz="1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FP-Tree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xây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dựng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một</a:t>
            </a:r>
            <a:r>
              <a:rPr sz="120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đường</a:t>
            </a:r>
            <a:endParaRPr sz="1200">
              <a:latin typeface="Times New Roman"/>
              <a:cs typeface="Times New Roman"/>
            </a:endParaRPr>
          </a:p>
          <a:p>
            <a:pPr marL="1414145">
              <a:lnSpc>
                <a:spcPct val="100000"/>
              </a:lnSpc>
              <a:spcBef>
                <a:spcPts val="720"/>
              </a:spcBef>
            </a:pP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đi (path)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trong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cây.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501775">
              <a:lnSpc>
                <a:spcPct val="100000"/>
              </a:lnSpc>
              <a:spcBef>
                <a:spcPts val="750"/>
              </a:spcBef>
            </a:pP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Hai giao dịch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có chứa cùng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một số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các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mục,</a:t>
            </a:r>
            <a:r>
              <a:rPr sz="1200" b="1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thì</a:t>
            </a:r>
            <a:endParaRPr sz="1200">
              <a:latin typeface="Times New Roman"/>
              <a:cs typeface="Times New Roman"/>
            </a:endParaRPr>
          </a:p>
          <a:p>
            <a:pPr marL="1501775">
              <a:lnSpc>
                <a:spcPct val="100000"/>
              </a:lnSpc>
              <a:spcBef>
                <a:spcPts val="725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đường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đi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của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chúng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sẽ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có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phần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(đoạn)</a:t>
            </a:r>
            <a:r>
              <a:rPr sz="1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chung.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4571" y="352145"/>
            <a:ext cx="5880735" cy="4873625"/>
            <a:chOff x="454571" y="352145"/>
            <a:chExt cx="5880735" cy="4873625"/>
          </a:xfrm>
        </p:grpSpPr>
        <p:sp>
          <p:nvSpPr>
            <p:cNvPr id="4" name="object 4"/>
            <p:cNvSpPr/>
            <p:nvPr/>
          </p:nvSpPr>
          <p:spPr>
            <a:xfrm>
              <a:off x="6104001" y="4006722"/>
              <a:ext cx="231140" cy="1219200"/>
            </a:xfrm>
            <a:custGeom>
              <a:avLst/>
              <a:gdLst/>
              <a:ahLst/>
              <a:cxnLst/>
              <a:rect l="l" t="t" r="r" b="b"/>
              <a:pathLst>
                <a:path w="231139" h="1219200">
                  <a:moveTo>
                    <a:pt x="230759" y="1050925"/>
                  </a:moveTo>
                  <a:lnTo>
                    <a:pt x="137414" y="883031"/>
                  </a:lnTo>
                  <a:lnTo>
                    <a:pt x="43942" y="883031"/>
                  </a:lnTo>
                  <a:lnTo>
                    <a:pt x="65925" y="922528"/>
                  </a:lnTo>
                  <a:lnTo>
                    <a:pt x="0" y="922528"/>
                  </a:lnTo>
                  <a:lnTo>
                    <a:pt x="71374" y="1050925"/>
                  </a:lnTo>
                  <a:lnTo>
                    <a:pt x="0" y="1179322"/>
                  </a:lnTo>
                  <a:lnTo>
                    <a:pt x="65925" y="1179322"/>
                  </a:lnTo>
                  <a:lnTo>
                    <a:pt x="43942" y="1218831"/>
                  </a:lnTo>
                  <a:lnTo>
                    <a:pt x="137414" y="1218831"/>
                  </a:lnTo>
                  <a:lnTo>
                    <a:pt x="230759" y="1050925"/>
                  </a:lnTo>
                  <a:close/>
                </a:path>
                <a:path w="231139" h="1219200">
                  <a:moveTo>
                    <a:pt x="230759" y="167894"/>
                  </a:moveTo>
                  <a:lnTo>
                    <a:pt x="137414" y="0"/>
                  </a:lnTo>
                  <a:lnTo>
                    <a:pt x="43942" y="0"/>
                  </a:lnTo>
                  <a:lnTo>
                    <a:pt x="65925" y="39497"/>
                  </a:lnTo>
                  <a:lnTo>
                    <a:pt x="0" y="39497"/>
                  </a:lnTo>
                  <a:lnTo>
                    <a:pt x="71374" y="167894"/>
                  </a:lnTo>
                  <a:lnTo>
                    <a:pt x="0" y="296164"/>
                  </a:lnTo>
                  <a:lnTo>
                    <a:pt x="65938" y="296164"/>
                  </a:lnTo>
                  <a:lnTo>
                    <a:pt x="43942" y="335661"/>
                  </a:lnTo>
                  <a:lnTo>
                    <a:pt x="137414" y="335661"/>
                  </a:lnTo>
                  <a:lnTo>
                    <a:pt x="230759" y="1678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7151" y="2708989"/>
              <a:ext cx="1010919" cy="765810"/>
            </a:xfrm>
            <a:custGeom>
              <a:avLst/>
              <a:gdLst/>
              <a:ahLst/>
              <a:cxnLst/>
              <a:rect l="l" t="t" r="r" b="b"/>
              <a:pathLst>
                <a:path w="1010919" h="765810">
                  <a:moveTo>
                    <a:pt x="157749" y="0"/>
                  </a:moveTo>
                  <a:lnTo>
                    <a:pt x="0" y="40814"/>
                  </a:lnTo>
                  <a:lnTo>
                    <a:pt x="100691" y="229397"/>
                  </a:lnTo>
                  <a:lnTo>
                    <a:pt x="259556" y="385238"/>
                  </a:lnTo>
                  <a:lnTo>
                    <a:pt x="406372" y="491263"/>
                  </a:lnTo>
                  <a:lnTo>
                    <a:pt x="470916" y="530399"/>
                  </a:lnTo>
                  <a:lnTo>
                    <a:pt x="441993" y="574934"/>
                  </a:lnTo>
                  <a:lnTo>
                    <a:pt x="386413" y="590073"/>
                  </a:lnTo>
                  <a:lnTo>
                    <a:pt x="332380" y="589281"/>
                  </a:lnTo>
                  <a:lnTo>
                    <a:pt x="308101" y="586025"/>
                  </a:lnTo>
                  <a:lnTo>
                    <a:pt x="491962" y="719218"/>
                  </a:lnTo>
                  <a:lnTo>
                    <a:pt x="643604" y="765460"/>
                  </a:lnTo>
                  <a:lnTo>
                    <a:pt x="746621" y="764244"/>
                  </a:lnTo>
                  <a:lnTo>
                    <a:pt x="784606" y="755062"/>
                  </a:lnTo>
                  <a:lnTo>
                    <a:pt x="1010793" y="363267"/>
                  </a:lnTo>
                  <a:lnTo>
                    <a:pt x="985353" y="227554"/>
                  </a:lnTo>
                  <a:lnTo>
                    <a:pt x="936815" y="148145"/>
                  </a:lnTo>
                  <a:lnTo>
                    <a:pt x="829127" y="94287"/>
                  </a:lnTo>
                  <a:lnTo>
                    <a:pt x="626237" y="35226"/>
                  </a:lnTo>
                  <a:lnTo>
                    <a:pt x="684476" y="104798"/>
                  </a:lnTo>
                  <a:lnTo>
                    <a:pt x="707342" y="145557"/>
                  </a:lnTo>
                  <a:lnTo>
                    <a:pt x="697942" y="173315"/>
                  </a:lnTo>
                  <a:lnTo>
                    <a:pt x="659384" y="203882"/>
                  </a:lnTo>
                  <a:lnTo>
                    <a:pt x="425624" y="66246"/>
                  </a:lnTo>
                  <a:lnTo>
                    <a:pt x="279019" y="3381"/>
                  </a:lnTo>
                  <a:lnTo>
                    <a:pt x="15774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7270" y="2817241"/>
              <a:ext cx="797560" cy="632460"/>
            </a:xfrm>
            <a:custGeom>
              <a:avLst/>
              <a:gdLst/>
              <a:ahLst/>
              <a:cxnLst/>
              <a:rect l="l" t="t" r="r" b="b"/>
              <a:pathLst>
                <a:path w="797560" h="632460">
                  <a:moveTo>
                    <a:pt x="516381" y="0"/>
                  </a:moveTo>
                  <a:lnTo>
                    <a:pt x="549957" y="77039"/>
                  </a:lnTo>
                  <a:lnTo>
                    <a:pt x="561625" y="120538"/>
                  </a:lnTo>
                  <a:lnTo>
                    <a:pt x="551814" y="146536"/>
                  </a:lnTo>
                  <a:lnTo>
                    <a:pt x="520954" y="171069"/>
                  </a:lnTo>
                  <a:lnTo>
                    <a:pt x="335720" y="62245"/>
                  </a:lnTo>
                  <a:lnTo>
                    <a:pt x="219710" y="12477"/>
                  </a:lnTo>
                  <a:lnTo>
                    <a:pt x="124082" y="9620"/>
                  </a:lnTo>
                  <a:lnTo>
                    <a:pt x="0" y="41529"/>
                  </a:lnTo>
                  <a:lnTo>
                    <a:pt x="79652" y="189922"/>
                  </a:lnTo>
                  <a:lnTo>
                    <a:pt x="205358" y="312943"/>
                  </a:lnTo>
                  <a:lnTo>
                    <a:pt x="321540" y="396841"/>
                  </a:lnTo>
                  <a:lnTo>
                    <a:pt x="372618" y="427863"/>
                  </a:lnTo>
                  <a:lnTo>
                    <a:pt x="346352" y="469263"/>
                  </a:lnTo>
                  <a:lnTo>
                    <a:pt x="294513" y="494839"/>
                  </a:lnTo>
                  <a:lnTo>
                    <a:pt x="243816" y="507819"/>
                  </a:lnTo>
                  <a:lnTo>
                    <a:pt x="220980" y="511429"/>
                  </a:lnTo>
                  <a:lnTo>
                    <a:pt x="369121" y="609713"/>
                  </a:lnTo>
                  <a:lnTo>
                    <a:pt x="496665" y="631904"/>
                  </a:lnTo>
                  <a:lnTo>
                    <a:pt x="586061" y="616781"/>
                  </a:lnTo>
                  <a:lnTo>
                    <a:pt x="619760" y="603123"/>
                  </a:lnTo>
                  <a:lnTo>
                    <a:pt x="797432" y="295401"/>
                  </a:lnTo>
                  <a:lnTo>
                    <a:pt x="789041" y="167770"/>
                  </a:lnTo>
                  <a:lnTo>
                    <a:pt x="756967" y="94456"/>
                  </a:lnTo>
                  <a:lnTo>
                    <a:pt x="674864" y="47763"/>
                  </a:lnTo>
                  <a:lnTo>
                    <a:pt x="51638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5714" y="2980944"/>
              <a:ext cx="506730" cy="403225"/>
            </a:xfrm>
            <a:custGeom>
              <a:avLst/>
              <a:gdLst/>
              <a:ahLst/>
              <a:cxnLst/>
              <a:rect l="l" t="t" r="r" b="b"/>
              <a:pathLst>
                <a:path w="506730" h="403225">
                  <a:moveTo>
                    <a:pt x="326136" y="0"/>
                  </a:moveTo>
                  <a:lnTo>
                    <a:pt x="347718" y="49355"/>
                  </a:lnTo>
                  <a:lnTo>
                    <a:pt x="355441" y="77184"/>
                  </a:lnTo>
                  <a:lnTo>
                    <a:pt x="349781" y="93725"/>
                  </a:lnTo>
                  <a:lnTo>
                    <a:pt x="331216" y="109219"/>
                  </a:lnTo>
                  <a:lnTo>
                    <a:pt x="213598" y="39927"/>
                  </a:lnTo>
                  <a:lnTo>
                    <a:pt x="139890" y="8270"/>
                  </a:lnTo>
                  <a:lnTo>
                    <a:pt x="79041" y="6546"/>
                  </a:lnTo>
                  <a:lnTo>
                    <a:pt x="0" y="27050"/>
                  </a:lnTo>
                  <a:lnTo>
                    <a:pt x="50544" y="121544"/>
                  </a:lnTo>
                  <a:lnTo>
                    <a:pt x="130413" y="199786"/>
                  </a:lnTo>
                  <a:lnTo>
                    <a:pt x="204257" y="253097"/>
                  </a:lnTo>
                  <a:lnTo>
                    <a:pt x="236728" y="272795"/>
                  </a:lnTo>
                  <a:lnTo>
                    <a:pt x="218957" y="299134"/>
                  </a:lnTo>
                  <a:lnTo>
                    <a:pt x="185435" y="315102"/>
                  </a:lnTo>
                  <a:lnTo>
                    <a:pt x="152985" y="322998"/>
                  </a:lnTo>
                  <a:lnTo>
                    <a:pt x="138430" y="325119"/>
                  </a:lnTo>
                  <a:lnTo>
                    <a:pt x="233416" y="388111"/>
                  </a:lnTo>
                  <a:lnTo>
                    <a:pt x="314721" y="402621"/>
                  </a:lnTo>
                  <a:lnTo>
                    <a:pt x="371476" y="393271"/>
                  </a:lnTo>
                  <a:lnTo>
                    <a:pt x="392811" y="384682"/>
                  </a:lnTo>
                  <a:lnTo>
                    <a:pt x="506222" y="188467"/>
                  </a:lnTo>
                  <a:lnTo>
                    <a:pt x="500979" y="107441"/>
                  </a:lnTo>
                  <a:lnTo>
                    <a:pt x="480472" y="60801"/>
                  </a:lnTo>
                  <a:lnTo>
                    <a:pt x="427819" y="30876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8802" y="3049269"/>
              <a:ext cx="350520" cy="494030"/>
            </a:xfrm>
            <a:custGeom>
              <a:avLst/>
              <a:gdLst/>
              <a:ahLst/>
              <a:cxnLst/>
              <a:rect l="l" t="t" r="r" b="b"/>
              <a:pathLst>
                <a:path w="350519" h="494029">
                  <a:moveTo>
                    <a:pt x="252476" y="0"/>
                  </a:moveTo>
                  <a:lnTo>
                    <a:pt x="0" y="437133"/>
                  </a:lnTo>
                  <a:lnTo>
                    <a:pt x="97663" y="493521"/>
                  </a:lnTo>
                  <a:lnTo>
                    <a:pt x="350012" y="56387"/>
                  </a:lnTo>
                  <a:lnTo>
                    <a:pt x="252476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29204" y="2500629"/>
              <a:ext cx="909319" cy="712470"/>
            </a:xfrm>
            <a:custGeom>
              <a:avLst/>
              <a:gdLst/>
              <a:ahLst/>
              <a:cxnLst/>
              <a:rect l="l" t="t" r="r" b="b"/>
              <a:pathLst>
                <a:path w="909320" h="712469">
                  <a:moveTo>
                    <a:pt x="0" y="0"/>
                  </a:moveTo>
                  <a:lnTo>
                    <a:pt x="223742" y="200150"/>
                  </a:lnTo>
                  <a:lnTo>
                    <a:pt x="335946" y="333898"/>
                  </a:lnTo>
                  <a:lnTo>
                    <a:pt x="370474" y="461575"/>
                  </a:lnTo>
                  <a:lnTo>
                    <a:pt x="361187" y="643509"/>
                  </a:lnTo>
                  <a:lnTo>
                    <a:pt x="710945" y="712216"/>
                  </a:lnTo>
                  <a:lnTo>
                    <a:pt x="754328" y="632454"/>
                  </a:lnTo>
                  <a:lnTo>
                    <a:pt x="789400" y="592280"/>
                  </a:lnTo>
                  <a:lnTo>
                    <a:pt x="834711" y="579467"/>
                  </a:lnTo>
                  <a:lnTo>
                    <a:pt x="908811" y="581787"/>
                  </a:lnTo>
                  <a:lnTo>
                    <a:pt x="734806" y="281588"/>
                  </a:lnTo>
                  <a:lnTo>
                    <a:pt x="582136" y="120919"/>
                  </a:lnTo>
                  <a:lnTo>
                    <a:pt x="365601" y="4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48483" y="3670681"/>
              <a:ext cx="972819" cy="505459"/>
            </a:xfrm>
            <a:custGeom>
              <a:avLst/>
              <a:gdLst/>
              <a:ahLst/>
              <a:cxnLst/>
              <a:rect l="l" t="t" r="r" b="b"/>
              <a:pathLst>
                <a:path w="972820" h="505460">
                  <a:moveTo>
                    <a:pt x="737870" y="0"/>
                  </a:moveTo>
                  <a:lnTo>
                    <a:pt x="584965" y="99010"/>
                  </a:lnTo>
                  <a:lnTo>
                    <a:pt x="457136" y="132953"/>
                  </a:lnTo>
                  <a:lnTo>
                    <a:pt x="285206" y="102673"/>
                  </a:lnTo>
                  <a:lnTo>
                    <a:pt x="0" y="9017"/>
                  </a:lnTo>
                  <a:lnTo>
                    <a:pt x="221997" y="303020"/>
                  </a:lnTo>
                  <a:lnTo>
                    <a:pt x="395811" y="452707"/>
                  </a:lnTo>
                  <a:lnTo>
                    <a:pt x="611272" y="504596"/>
                  </a:lnTo>
                  <a:lnTo>
                    <a:pt x="958215" y="505206"/>
                  </a:lnTo>
                  <a:lnTo>
                    <a:pt x="919216" y="442073"/>
                  </a:lnTo>
                  <a:lnTo>
                    <a:pt x="907684" y="396382"/>
                  </a:lnTo>
                  <a:lnTo>
                    <a:pt x="924942" y="345953"/>
                  </a:lnTo>
                  <a:lnTo>
                    <a:pt x="972312" y="268605"/>
                  </a:lnTo>
                  <a:lnTo>
                    <a:pt x="737870" y="0"/>
                  </a:lnTo>
                  <a:close/>
                </a:path>
              </a:pathLst>
            </a:custGeom>
            <a:solidFill>
              <a:srgbClr val="0045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6973" y="3105150"/>
              <a:ext cx="2157095" cy="1398905"/>
            </a:xfrm>
            <a:custGeom>
              <a:avLst/>
              <a:gdLst/>
              <a:ahLst/>
              <a:cxnLst/>
              <a:rect l="l" t="t" r="r" b="b"/>
              <a:pathLst>
                <a:path w="2157095" h="1398904">
                  <a:moveTo>
                    <a:pt x="252221" y="0"/>
                  </a:moveTo>
                  <a:lnTo>
                    <a:pt x="0" y="436752"/>
                  </a:lnTo>
                  <a:lnTo>
                    <a:pt x="22925" y="470829"/>
                  </a:lnTo>
                  <a:lnTo>
                    <a:pt x="46495" y="504512"/>
                  </a:lnTo>
                  <a:lnTo>
                    <a:pt x="70855" y="537853"/>
                  </a:lnTo>
                  <a:lnTo>
                    <a:pt x="96149" y="570901"/>
                  </a:lnTo>
                  <a:lnTo>
                    <a:pt x="122521" y="603708"/>
                  </a:lnTo>
                  <a:lnTo>
                    <a:pt x="150115" y="636324"/>
                  </a:lnTo>
                  <a:lnTo>
                    <a:pt x="179077" y="668799"/>
                  </a:lnTo>
                  <a:lnTo>
                    <a:pt x="209549" y="701185"/>
                  </a:lnTo>
                  <a:lnTo>
                    <a:pt x="241678" y="733531"/>
                  </a:lnTo>
                  <a:lnTo>
                    <a:pt x="275605" y="765889"/>
                  </a:lnTo>
                  <a:lnTo>
                    <a:pt x="311477" y="798308"/>
                  </a:lnTo>
                  <a:lnTo>
                    <a:pt x="349437" y="830841"/>
                  </a:lnTo>
                  <a:lnTo>
                    <a:pt x="389630" y="863536"/>
                  </a:lnTo>
                  <a:lnTo>
                    <a:pt x="432200" y="896445"/>
                  </a:lnTo>
                  <a:lnTo>
                    <a:pt x="477291" y="929618"/>
                  </a:lnTo>
                  <a:lnTo>
                    <a:pt x="525048" y="963106"/>
                  </a:lnTo>
                  <a:lnTo>
                    <a:pt x="575615" y="996959"/>
                  </a:lnTo>
                  <a:lnTo>
                    <a:pt x="629135" y="1031228"/>
                  </a:lnTo>
                  <a:lnTo>
                    <a:pt x="685754" y="1065964"/>
                  </a:lnTo>
                  <a:lnTo>
                    <a:pt x="745616" y="1101217"/>
                  </a:lnTo>
                  <a:lnTo>
                    <a:pt x="1241599" y="1305534"/>
                  </a:lnTo>
                  <a:lnTo>
                    <a:pt x="1696053" y="1387395"/>
                  </a:lnTo>
                  <a:lnTo>
                    <a:pt x="2028062" y="1398557"/>
                  </a:lnTo>
                  <a:lnTo>
                    <a:pt x="2156714" y="1390777"/>
                  </a:lnTo>
                  <a:lnTo>
                    <a:pt x="1971178" y="980037"/>
                  </a:lnTo>
                  <a:lnTo>
                    <a:pt x="1809718" y="730900"/>
                  </a:lnTo>
                  <a:lnTo>
                    <a:pt x="1582677" y="542367"/>
                  </a:lnTo>
                  <a:lnTo>
                    <a:pt x="1200403" y="313436"/>
                  </a:lnTo>
                  <a:lnTo>
                    <a:pt x="1139945" y="279216"/>
                  </a:lnTo>
                  <a:lnTo>
                    <a:pt x="1081556" y="247546"/>
                  </a:lnTo>
                  <a:lnTo>
                    <a:pt x="1025120" y="218327"/>
                  </a:lnTo>
                  <a:lnTo>
                    <a:pt x="970521" y="191459"/>
                  </a:lnTo>
                  <a:lnTo>
                    <a:pt x="917644" y="166842"/>
                  </a:lnTo>
                  <a:lnTo>
                    <a:pt x="866372" y="144377"/>
                  </a:lnTo>
                  <a:lnTo>
                    <a:pt x="816590" y="123964"/>
                  </a:lnTo>
                  <a:lnTo>
                    <a:pt x="768181" y="105503"/>
                  </a:lnTo>
                  <a:lnTo>
                    <a:pt x="721030" y="88895"/>
                  </a:lnTo>
                  <a:lnTo>
                    <a:pt x="675020" y="74040"/>
                  </a:lnTo>
                  <a:lnTo>
                    <a:pt x="630037" y="60839"/>
                  </a:lnTo>
                  <a:lnTo>
                    <a:pt x="585963" y="49192"/>
                  </a:lnTo>
                  <a:lnTo>
                    <a:pt x="542684" y="38999"/>
                  </a:lnTo>
                  <a:lnTo>
                    <a:pt x="500082" y="30161"/>
                  </a:lnTo>
                  <a:lnTo>
                    <a:pt x="458043" y="22578"/>
                  </a:lnTo>
                  <a:lnTo>
                    <a:pt x="416450" y="16150"/>
                  </a:lnTo>
                  <a:lnTo>
                    <a:pt x="375187" y="10778"/>
                  </a:lnTo>
                  <a:lnTo>
                    <a:pt x="334139" y="6362"/>
                  </a:lnTo>
                  <a:lnTo>
                    <a:pt x="293189" y="2802"/>
                  </a:lnTo>
                  <a:lnTo>
                    <a:pt x="25222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66592" y="3105785"/>
              <a:ext cx="381000" cy="542925"/>
            </a:xfrm>
            <a:custGeom>
              <a:avLst/>
              <a:gdLst/>
              <a:ahLst/>
              <a:cxnLst/>
              <a:rect l="l" t="t" r="r" b="b"/>
              <a:pathLst>
                <a:path w="381000" h="542925">
                  <a:moveTo>
                    <a:pt x="252221" y="0"/>
                  </a:moveTo>
                  <a:lnTo>
                    <a:pt x="0" y="436752"/>
                  </a:lnTo>
                  <a:lnTo>
                    <a:pt x="36861" y="490410"/>
                  </a:lnTo>
                  <a:lnTo>
                    <a:pt x="55399" y="516655"/>
                  </a:lnTo>
                  <a:lnTo>
                    <a:pt x="74675" y="542544"/>
                  </a:lnTo>
                  <a:lnTo>
                    <a:pt x="380999" y="11811"/>
                  </a:lnTo>
                  <a:lnTo>
                    <a:pt x="349001" y="8072"/>
                  </a:lnTo>
                  <a:lnTo>
                    <a:pt x="317039" y="5143"/>
                  </a:lnTo>
                  <a:lnTo>
                    <a:pt x="25222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7765" y="3950208"/>
              <a:ext cx="646430" cy="554355"/>
            </a:xfrm>
            <a:custGeom>
              <a:avLst/>
              <a:gdLst/>
              <a:ahLst/>
              <a:cxnLst/>
              <a:rect l="l" t="t" r="r" b="b"/>
              <a:pathLst>
                <a:path w="646429" h="554354">
                  <a:moveTo>
                    <a:pt x="299212" y="0"/>
                  </a:moveTo>
                  <a:lnTo>
                    <a:pt x="0" y="518287"/>
                  </a:lnTo>
                  <a:lnTo>
                    <a:pt x="255391" y="547487"/>
                  </a:lnTo>
                  <a:lnTo>
                    <a:pt x="460263" y="554148"/>
                  </a:lnTo>
                  <a:lnTo>
                    <a:pt x="596485" y="549737"/>
                  </a:lnTo>
                  <a:lnTo>
                    <a:pt x="645922" y="545719"/>
                  </a:lnTo>
                  <a:lnTo>
                    <a:pt x="577282" y="391959"/>
                  </a:lnTo>
                  <a:lnTo>
                    <a:pt x="518287" y="283860"/>
                  </a:lnTo>
                  <a:lnTo>
                    <a:pt x="436431" y="170261"/>
                  </a:lnTo>
                  <a:lnTo>
                    <a:pt x="2992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88589" y="3090544"/>
              <a:ext cx="934085" cy="542925"/>
            </a:xfrm>
            <a:custGeom>
              <a:avLst/>
              <a:gdLst/>
              <a:ahLst/>
              <a:cxnLst/>
              <a:rect l="l" t="t" r="r" b="b"/>
              <a:pathLst>
                <a:path w="934085" h="542925">
                  <a:moveTo>
                    <a:pt x="0" y="0"/>
                  </a:moveTo>
                  <a:lnTo>
                    <a:pt x="109779" y="97494"/>
                  </a:lnTo>
                  <a:lnTo>
                    <a:pt x="192436" y="162734"/>
                  </a:lnTo>
                  <a:lnTo>
                    <a:pt x="289429" y="225188"/>
                  </a:lnTo>
                  <a:lnTo>
                    <a:pt x="442214" y="314325"/>
                  </a:lnTo>
                  <a:lnTo>
                    <a:pt x="511366" y="353592"/>
                  </a:lnTo>
                  <a:lnTo>
                    <a:pt x="577901" y="390118"/>
                  </a:lnTo>
                  <a:lnTo>
                    <a:pt x="641059" y="423558"/>
                  </a:lnTo>
                  <a:lnTo>
                    <a:pt x="700079" y="453570"/>
                  </a:lnTo>
                  <a:lnTo>
                    <a:pt x="754204" y="479811"/>
                  </a:lnTo>
                  <a:lnTo>
                    <a:pt x="802672" y="501938"/>
                  </a:lnTo>
                  <a:lnTo>
                    <a:pt x="844723" y="519608"/>
                  </a:lnTo>
                  <a:lnTo>
                    <a:pt x="906540" y="540206"/>
                  </a:lnTo>
                  <a:lnTo>
                    <a:pt x="924786" y="542447"/>
                  </a:lnTo>
                  <a:lnTo>
                    <a:pt x="933576" y="538860"/>
                  </a:lnTo>
                  <a:lnTo>
                    <a:pt x="900826" y="495725"/>
                  </a:lnTo>
                  <a:lnTo>
                    <a:pt x="835624" y="444889"/>
                  </a:lnTo>
                  <a:lnTo>
                    <a:pt x="792071" y="414255"/>
                  </a:lnTo>
                  <a:lnTo>
                    <a:pt x="742133" y="380771"/>
                  </a:lnTo>
                  <a:lnTo>
                    <a:pt x="686495" y="344904"/>
                  </a:lnTo>
                  <a:lnTo>
                    <a:pt x="625845" y="307126"/>
                  </a:lnTo>
                  <a:lnTo>
                    <a:pt x="560868" y="267905"/>
                  </a:lnTo>
                  <a:lnTo>
                    <a:pt x="492252" y="227710"/>
                  </a:lnTo>
                  <a:lnTo>
                    <a:pt x="305877" y="128962"/>
                  </a:lnTo>
                  <a:lnTo>
                    <a:pt x="148828" y="57705"/>
                  </a:lnTo>
                  <a:lnTo>
                    <a:pt x="40427" y="14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11679" y="3764601"/>
              <a:ext cx="429259" cy="428625"/>
            </a:xfrm>
            <a:custGeom>
              <a:avLst/>
              <a:gdLst/>
              <a:ahLst/>
              <a:cxnLst/>
              <a:rect l="l" t="t" r="r" b="b"/>
              <a:pathLst>
                <a:path w="429260" h="428625">
                  <a:moveTo>
                    <a:pt x="228866" y="0"/>
                  </a:moveTo>
                  <a:lnTo>
                    <a:pt x="181618" y="1951"/>
                  </a:lnTo>
                  <a:lnTo>
                    <a:pt x="136162" y="14042"/>
                  </a:lnTo>
                  <a:lnTo>
                    <a:pt x="94262" y="35806"/>
                  </a:lnTo>
                  <a:lnTo>
                    <a:pt x="57684" y="66776"/>
                  </a:lnTo>
                  <a:lnTo>
                    <a:pt x="28190" y="106485"/>
                  </a:lnTo>
                  <a:lnTo>
                    <a:pt x="8540" y="151880"/>
                  </a:lnTo>
                  <a:lnTo>
                    <a:pt x="0" y="199041"/>
                  </a:lnTo>
                  <a:lnTo>
                    <a:pt x="2094" y="246204"/>
                  </a:lnTo>
                  <a:lnTo>
                    <a:pt x="14348" y="291606"/>
                  </a:lnTo>
                  <a:lnTo>
                    <a:pt x="36286" y="333482"/>
                  </a:lnTo>
                  <a:lnTo>
                    <a:pt x="67432" y="370068"/>
                  </a:lnTo>
                  <a:lnTo>
                    <a:pt x="107311" y="399601"/>
                  </a:lnTo>
                  <a:lnTo>
                    <a:pt x="152893" y="419375"/>
                  </a:lnTo>
                  <a:lnTo>
                    <a:pt x="200187" y="428062"/>
                  </a:lnTo>
                  <a:lnTo>
                    <a:pt x="247433" y="426133"/>
                  </a:lnTo>
                  <a:lnTo>
                    <a:pt x="292876" y="414056"/>
                  </a:lnTo>
                  <a:lnTo>
                    <a:pt x="334757" y="392300"/>
                  </a:lnTo>
                  <a:lnTo>
                    <a:pt x="371320" y="361332"/>
                  </a:lnTo>
                  <a:lnTo>
                    <a:pt x="400808" y="321623"/>
                  </a:lnTo>
                  <a:lnTo>
                    <a:pt x="420458" y="276228"/>
                  </a:lnTo>
                  <a:lnTo>
                    <a:pt x="428998" y="229064"/>
                  </a:lnTo>
                  <a:lnTo>
                    <a:pt x="426904" y="181894"/>
                  </a:lnTo>
                  <a:lnTo>
                    <a:pt x="414650" y="136479"/>
                  </a:lnTo>
                  <a:lnTo>
                    <a:pt x="392712" y="94580"/>
                  </a:lnTo>
                  <a:lnTo>
                    <a:pt x="361566" y="57960"/>
                  </a:lnTo>
                  <a:lnTo>
                    <a:pt x="321687" y="28380"/>
                  </a:lnTo>
                  <a:lnTo>
                    <a:pt x="276144" y="8654"/>
                  </a:lnTo>
                  <a:lnTo>
                    <a:pt x="22886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68452" y="3820386"/>
              <a:ext cx="316865" cy="315595"/>
            </a:xfrm>
            <a:custGeom>
              <a:avLst/>
              <a:gdLst/>
              <a:ahLst/>
              <a:cxnLst/>
              <a:rect l="l" t="t" r="r" b="b"/>
              <a:pathLst>
                <a:path w="316864" h="315595">
                  <a:moveTo>
                    <a:pt x="140266" y="0"/>
                  </a:moveTo>
                  <a:lnTo>
                    <a:pt x="93266" y="12343"/>
                  </a:lnTo>
                  <a:lnTo>
                    <a:pt x="51966" y="38573"/>
                  </a:lnTo>
                  <a:lnTo>
                    <a:pt x="19931" y="77751"/>
                  </a:lnTo>
                  <a:lnTo>
                    <a:pt x="2044" y="125070"/>
                  </a:lnTo>
                  <a:lnTo>
                    <a:pt x="0" y="173968"/>
                  </a:lnTo>
                  <a:lnTo>
                    <a:pt x="12817" y="220873"/>
                  </a:lnTo>
                  <a:lnTo>
                    <a:pt x="39516" y="262212"/>
                  </a:lnTo>
                  <a:lnTo>
                    <a:pt x="79113" y="294413"/>
                  </a:lnTo>
                  <a:lnTo>
                    <a:pt x="126827" y="312598"/>
                  </a:lnTo>
                  <a:lnTo>
                    <a:pt x="175985" y="315050"/>
                  </a:lnTo>
                  <a:lnTo>
                    <a:pt x="223003" y="302707"/>
                  </a:lnTo>
                  <a:lnTo>
                    <a:pt x="264298" y="276507"/>
                  </a:lnTo>
                  <a:lnTo>
                    <a:pt x="296283" y="237390"/>
                  </a:lnTo>
                  <a:lnTo>
                    <a:pt x="314232" y="190071"/>
                  </a:lnTo>
                  <a:lnTo>
                    <a:pt x="316307" y="141173"/>
                  </a:lnTo>
                  <a:lnTo>
                    <a:pt x="303489" y="94268"/>
                  </a:lnTo>
                  <a:lnTo>
                    <a:pt x="276760" y="52929"/>
                  </a:lnTo>
                  <a:lnTo>
                    <a:pt x="237101" y="20728"/>
                  </a:lnTo>
                  <a:lnTo>
                    <a:pt x="189400" y="2482"/>
                  </a:lnTo>
                  <a:lnTo>
                    <a:pt x="14026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68802" y="3306318"/>
              <a:ext cx="199263" cy="236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09036" y="4008246"/>
              <a:ext cx="597535" cy="170180"/>
            </a:xfrm>
            <a:custGeom>
              <a:avLst/>
              <a:gdLst/>
              <a:ahLst/>
              <a:cxnLst/>
              <a:rect l="l" t="t" r="r" b="b"/>
              <a:pathLst>
                <a:path w="597535" h="170179">
                  <a:moveTo>
                    <a:pt x="0" y="0"/>
                  </a:moveTo>
                  <a:lnTo>
                    <a:pt x="180498" y="101423"/>
                  </a:lnTo>
                  <a:lnTo>
                    <a:pt x="302895" y="152733"/>
                  </a:lnTo>
                  <a:lnTo>
                    <a:pt x="423195" y="169681"/>
                  </a:lnTo>
                  <a:lnTo>
                    <a:pt x="597408" y="168020"/>
                  </a:lnTo>
                  <a:lnTo>
                    <a:pt x="546854" y="166467"/>
                  </a:lnTo>
                  <a:lnTo>
                    <a:pt x="412813" y="149875"/>
                  </a:lnTo>
                  <a:lnTo>
                    <a:pt x="221718" y="100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5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48229" y="3680206"/>
              <a:ext cx="972819" cy="496570"/>
            </a:xfrm>
            <a:custGeom>
              <a:avLst/>
              <a:gdLst/>
              <a:ahLst/>
              <a:cxnLst/>
              <a:rect l="l" t="t" r="r" b="b"/>
              <a:pathLst>
                <a:path w="972820" h="496570">
                  <a:moveTo>
                    <a:pt x="0" y="0"/>
                  </a:moveTo>
                  <a:lnTo>
                    <a:pt x="33306" y="43749"/>
                  </a:lnTo>
                  <a:lnTo>
                    <a:pt x="67540" y="84895"/>
                  </a:lnTo>
                  <a:lnTo>
                    <a:pt x="102585" y="123503"/>
                  </a:lnTo>
                  <a:lnTo>
                    <a:pt x="138324" y="159635"/>
                  </a:lnTo>
                  <a:lnTo>
                    <a:pt x="174640" y="193357"/>
                  </a:lnTo>
                  <a:lnTo>
                    <a:pt x="211418" y="224732"/>
                  </a:lnTo>
                  <a:lnTo>
                    <a:pt x="248540" y="253823"/>
                  </a:lnTo>
                  <a:lnTo>
                    <a:pt x="285890" y="280696"/>
                  </a:lnTo>
                  <a:lnTo>
                    <a:pt x="323351" y="305414"/>
                  </a:lnTo>
                  <a:lnTo>
                    <a:pt x="360806" y="328041"/>
                  </a:lnTo>
                  <a:lnTo>
                    <a:pt x="582525" y="428392"/>
                  </a:lnTo>
                  <a:lnTo>
                    <a:pt x="773620" y="477916"/>
                  </a:lnTo>
                  <a:lnTo>
                    <a:pt x="907661" y="494508"/>
                  </a:lnTo>
                  <a:lnTo>
                    <a:pt x="958215" y="496062"/>
                  </a:lnTo>
                  <a:lnTo>
                    <a:pt x="935101" y="439820"/>
                  </a:lnTo>
                  <a:lnTo>
                    <a:pt x="931677" y="383846"/>
                  </a:lnTo>
                  <a:lnTo>
                    <a:pt x="940749" y="333134"/>
                  </a:lnTo>
                  <a:lnTo>
                    <a:pt x="955126" y="292675"/>
                  </a:lnTo>
                  <a:lnTo>
                    <a:pt x="967612" y="267462"/>
                  </a:lnTo>
                  <a:lnTo>
                    <a:pt x="972311" y="259334"/>
                  </a:lnTo>
                  <a:lnTo>
                    <a:pt x="929183" y="223088"/>
                  </a:lnTo>
                  <a:lnTo>
                    <a:pt x="888649" y="186724"/>
                  </a:lnTo>
                  <a:lnTo>
                    <a:pt x="850584" y="150219"/>
                  </a:lnTo>
                  <a:lnTo>
                    <a:pt x="814860" y="113546"/>
                  </a:lnTo>
                  <a:lnTo>
                    <a:pt x="781351" y="76683"/>
                  </a:lnTo>
                  <a:lnTo>
                    <a:pt x="749930" y="39604"/>
                  </a:lnTo>
                  <a:lnTo>
                    <a:pt x="720470" y="2286"/>
                  </a:lnTo>
                  <a:lnTo>
                    <a:pt x="670461" y="28300"/>
                  </a:lnTo>
                  <a:lnTo>
                    <a:pt x="616571" y="47604"/>
                  </a:lnTo>
                  <a:lnTo>
                    <a:pt x="559774" y="60890"/>
                  </a:lnTo>
                  <a:lnTo>
                    <a:pt x="501044" y="68847"/>
                  </a:lnTo>
                  <a:lnTo>
                    <a:pt x="441355" y="72166"/>
                  </a:lnTo>
                  <a:lnTo>
                    <a:pt x="381680" y="71537"/>
                  </a:lnTo>
                  <a:lnTo>
                    <a:pt x="322994" y="67651"/>
                  </a:lnTo>
                  <a:lnTo>
                    <a:pt x="266271" y="61198"/>
                  </a:lnTo>
                  <a:lnTo>
                    <a:pt x="212484" y="52867"/>
                  </a:lnTo>
                  <a:lnTo>
                    <a:pt x="162607" y="43351"/>
                  </a:lnTo>
                  <a:lnTo>
                    <a:pt x="117614" y="33338"/>
                  </a:lnTo>
                  <a:lnTo>
                    <a:pt x="78480" y="23520"/>
                  </a:lnTo>
                  <a:lnTo>
                    <a:pt x="21680" y="7229"/>
                  </a:lnTo>
                  <a:lnTo>
                    <a:pt x="5963" y="2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68954" y="3682619"/>
              <a:ext cx="251460" cy="257175"/>
            </a:xfrm>
            <a:custGeom>
              <a:avLst/>
              <a:gdLst/>
              <a:ahLst/>
              <a:cxnLst/>
              <a:rect l="l" t="t" r="r" b="b"/>
              <a:pathLst>
                <a:path w="251460" h="257175">
                  <a:moveTo>
                    <a:pt x="0" y="0"/>
                  </a:moveTo>
                  <a:lnTo>
                    <a:pt x="29404" y="37358"/>
                  </a:lnTo>
                  <a:lnTo>
                    <a:pt x="60768" y="74450"/>
                  </a:lnTo>
                  <a:lnTo>
                    <a:pt x="94215" y="111304"/>
                  </a:lnTo>
                  <a:lnTo>
                    <a:pt x="129871" y="147949"/>
                  </a:lnTo>
                  <a:lnTo>
                    <a:pt x="167860" y="184414"/>
                  </a:lnTo>
                  <a:lnTo>
                    <a:pt x="208305" y="220728"/>
                  </a:lnTo>
                  <a:lnTo>
                    <a:pt x="251332" y="256920"/>
                  </a:lnTo>
                  <a:lnTo>
                    <a:pt x="208372" y="220622"/>
                  </a:lnTo>
                  <a:lnTo>
                    <a:pt x="168082" y="184059"/>
                  </a:lnTo>
                  <a:lnTo>
                    <a:pt x="130271" y="147309"/>
                  </a:lnTo>
                  <a:lnTo>
                    <a:pt x="94749" y="110451"/>
                  </a:lnTo>
                  <a:lnTo>
                    <a:pt x="61323" y="73561"/>
                  </a:lnTo>
                  <a:lnTo>
                    <a:pt x="29804" y="36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12639" y="4495927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0"/>
                  </a:moveTo>
                  <a:lnTo>
                    <a:pt x="2794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24909" y="4213478"/>
              <a:ext cx="1280795" cy="292100"/>
            </a:xfrm>
            <a:custGeom>
              <a:avLst/>
              <a:gdLst/>
              <a:ahLst/>
              <a:cxnLst/>
              <a:rect l="l" t="t" r="r" b="b"/>
              <a:pathLst>
                <a:path w="1280795" h="292100">
                  <a:moveTo>
                    <a:pt x="0" y="0"/>
                  </a:moveTo>
                  <a:lnTo>
                    <a:pt x="55341" y="30167"/>
                  </a:lnTo>
                  <a:lnTo>
                    <a:pt x="110999" y="58232"/>
                  </a:lnTo>
                  <a:lnTo>
                    <a:pt x="166862" y="84270"/>
                  </a:lnTo>
                  <a:lnTo>
                    <a:pt x="222820" y="108352"/>
                  </a:lnTo>
                  <a:lnTo>
                    <a:pt x="278761" y="130551"/>
                  </a:lnTo>
                  <a:lnTo>
                    <a:pt x="334575" y="150941"/>
                  </a:lnTo>
                  <a:lnTo>
                    <a:pt x="390150" y="169594"/>
                  </a:lnTo>
                  <a:lnTo>
                    <a:pt x="445375" y="186583"/>
                  </a:lnTo>
                  <a:lnTo>
                    <a:pt x="500140" y="201981"/>
                  </a:lnTo>
                  <a:lnTo>
                    <a:pt x="554332" y="215861"/>
                  </a:lnTo>
                  <a:lnTo>
                    <a:pt x="607842" y="228296"/>
                  </a:lnTo>
                  <a:lnTo>
                    <a:pt x="660558" y="239359"/>
                  </a:lnTo>
                  <a:lnTo>
                    <a:pt x="712370" y="249122"/>
                  </a:lnTo>
                  <a:lnTo>
                    <a:pt x="763165" y="257659"/>
                  </a:lnTo>
                  <a:lnTo>
                    <a:pt x="812833" y="265042"/>
                  </a:lnTo>
                  <a:lnTo>
                    <a:pt x="861264" y="271344"/>
                  </a:lnTo>
                  <a:lnTo>
                    <a:pt x="908346" y="276639"/>
                  </a:lnTo>
                  <a:lnTo>
                    <a:pt x="953967" y="280999"/>
                  </a:lnTo>
                  <a:lnTo>
                    <a:pt x="998018" y="284497"/>
                  </a:lnTo>
                  <a:lnTo>
                    <a:pt x="1040386" y="287205"/>
                  </a:lnTo>
                  <a:lnTo>
                    <a:pt x="1080961" y="289198"/>
                  </a:lnTo>
                  <a:lnTo>
                    <a:pt x="1119633" y="290547"/>
                  </a:lnTo>
                  <a:lnTo>
                    <a:pt x="1190818" y="291607"/>
                  </a:lnTo>
                  <a:lnTo>
                    <a:pt x="1156175" y="291254"/>
                  </a:lnTo>
                  <a:lnTo>
                    <a:pt x="1119462" y="290440"/>
                  </a:lnTo>
                  <a:lnTo>
                    <a:pt x="1080727" y="289051"/>
                  </a:lnTo>
                  <a:lnTo>
                    <a:pt x="1040082" y="287015"/>
                  </a:lnTo>
                  <a:lnTo>
                    <a:pt x="997641" y="284261"/>
                  </a:lnTo>
                  <a:lnTo>
                    <a:pt x="953515" y="280717"/>
                  </a:lnTo>
                  <a:lnTo>
                    <a:pt x="907819" y="276310"/>
                  </a:lnTo>
                  <a:lnTo>
                    <a:pt x="860664" y="270970"/>
                  </a:lnTo>
                  <a:lnTo>
                    <a:pt x="812165" y="264624"/>
                  </a:lnTo>
                  <a:lnTo>
                    <a:pt x="762432" y="257201"/>
                  </a:lnTo>
                  <a:lnTo>
                    <a:pt x="711581" y="248629"/>
                  </a:lnTo>
                  <a:lnTo>
                    <a:pt x="659722" y="238836"/>
                  </a:lnTo>
                  <a:lnTo>
                    <a:pt x="606970" y="227751"/>
                  </a:lnTo>
                  <a:lnTo>
                    <a:pt x="553437" y="215302"/>
                  </a:lnTo>
                  <a:lnTo>
                    <a:pt x="499237" y="201417"/>
                  </a:lnTo>
                  <a:lnTo>
                    <a:pt x="444481" y="186024"/>
                  </a:lnTo>
                  <a:lnTo>
                    <a:pt x="389283" y="169052"/>
                  </a:lnTo>
                  <a:lnTo>
                    <a:pt x="333756" y="150429"/>
                  </a:lnTo>
                  <a:lnTo>
                    <a:pt x="278012" y="130083"/>
                  </a:lnTo>
                  <a:lnTo>
                    <a:pt x="222165" y="107942"/>
                  </a:lnTo>
                  <a:lnTo>
                    <a:pt x="166327" y="83935"/>
                  </a:lnTo>
                  <a:lnTo>
                    <a:pt x="110612" y="57990"/>
                  </a:lnTo>
                  <a:lnTo>
                    <a:pt x="55132" y="30036"/>
                  </a:lnTo>
                  <a:lnTo>
                    <a:pt x="0" y="0"/>
                  </a:lnTo>
                  <a:close/>
                </a:path>
                <a:path w="1280795" h="292100">
                  <a:moveTo>
                    <a:pt x="1280540" y="290195"/>
                  </a:moveTo>
                  <a:lnTo>
                    <a:pt x="1253047" y="290963"/>
                  </a:lnTo>
                  <a:lnTo>
                    <a:pt x="1223080" y="291444"/>
                  </a:lnTo>
                  <a:lnTo>
                    <a:pt x="1190752" y="291565"/>
                  </a:lnTo>
                  <a:lnTo>
                    <a:pt x="1200236" y="291565"/>
                  </a:lnTo>
                  <a:lnTo>
                    <a:pt x="1223111" y="291463"/>
                  </a:lnTo>
                  <a:lnTo>
                    <a:pt x="1253055" y="290968"/>
                  </a:lnTo>
                  <a:lnTo>
                    <a:pt x="1280540" y="290195"/>
                  </a:lnTo>
                  <a:close/>
                </a:path>
              </a:pathLst>
            </a:custGeom>
            <a:solidFill>
              <a:srgbClr val="FBFC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41523" y="3425697"/>
              <a:ext cx="2051685" cy="1080135"/>
            </a:xfrm>
            <a:custGeom>
              <a:avLst/>
              <a:gdLst/>
              <a:ahLst/>
              <a:cxnLst/>
              <a:rect l="l" t="t" r="r" b="b"/>
              <a:pathLst>
                <a:path w="2051685" h="1080135">
                  <a:moveTo>
                    <a:pt x="128143" y="0"/>
                  </a:moveTo>
                  <a:lnTo>
                    <a:pt x="0" y="222122"/>
                  </a:lnTo>
                  <a:lnTo>
                    <a:pt x="6377" y="231427"/>
                  </a:lnTo>
                  <a:lnTo>
                    <a:pt x="12731" y="239982"/>
                  </a:lnTo>
                  <a:lnTo>
                    <a:pt x="19323" y="248179"/>
                  </a:lnTo>
                  <a:lnTo>
                    <a:pt x="26415" y="256412"/>
                  </a:lnTo>
                  <a:lnTo>
                    <a:pt x="56282" y="293084"/>
                  </a:lnTo>
                  <a:lnTo>
                    <a:pt x="87876" y="329893"/>
                  </a:lnTo>
                  <a:lnTo>
                    <a:pt x="121388" y="366760"/>
                  </a:lnTo>
                  <a:lnTo>
                    <a:pt x="157006" y="403605"/>
                  </a:lnTo>
                  <a:lnTo>
                    <a:pt x="194918" y="440348"/>
                  </a:lnTo>
                  <a:lnTo>
                    <a:pt x="235315" y="476908"/>
                  </a:lnTo>
                  <a:lnTo>
                    <a:pt x="278384" y="513206"/>
                  </a:lnTo>
                  <a:lnTo>
                    <a:pt x="312713" y="541594"/>
                  </a:lnTo>
                  <a:lnTo>
                    <a:pt x="348797" y="569982"/>
                  </a:lnTo>
                  <a:lnTo>
                    <a:pt x="386733" y="598428"/>
                  </a:lnTo>
                  <a:lnTo>
                    <a:pt x="426620" y="626991"/>
                  </a:lnTo>
                  <a:lnTo>
                    <a:pt x="468555" y="655727"/>
                  </a:lnTo>
                  <a:lnTo>
                    <a:pt x="512637" y="684694"/>
                  </a:lnTo>
                  <a:lnTo>
                    <a:pt x="558965" y="713950"/>
                  </a:lnTo>
                  <a:lnTo>
                    <a:pt x="607636" y="743551"/>
                  </a:lnTo>
                  <a:lnTo>
                    <a:pt x="660907" y="774826"/>
                  </a:lnTo>
                  <a:lnTo>
                    <a:pt x="667003" y="778256"/>
                  </a:lnTo>
                  <a:lnTo>
                    <a:pt x="669036" y="779526"/>
                  </a:lnTo>
                  <a:lnTo>
                    <a:pt x="673100" y="781812"/>
                  </a:lnTo>
                  <a:lnTo>
                    <a:pt x="675131" y="783082"/>
                  </a:lnTo>
                  <a:lnTo>
                    <a:pt x="681227" y="786510"/>
                  </a:lnTo>
                  <a:lnTo>
                    <a:pt x="738404" y="817819"/>
                  </a:lnTo>
                  <a:lnTo>
                    <a:pt x="793892" y="845779"/>
                  </a:lnTo>
                  <a:lnTo>
                    <a:pt x="849612" y="871734"/>
                  </a:lnTo>
                  <a:lnTo>
                    <a:pt x="905451" y="895754"/>
                  </a:lnTo>
                  <a:lnTo>
                    <a:pt x="961296" y="917910"/>
                  </a:lnTo>
                  <a:lnTo>
                    <a:pt x="1017035" y="938275"/>
                  </a:lnTo>
                  <a:lnTo>
                    <a:pt x="1072555" y="956920"/>
                  </a:lnTo>
                  <a:lnTo>
                    <a:pt x="1127743" y="973916"/>
                  </a:lnTo>
                  <a:lnTo>
                    <a:pt x="1182487" y="989334"/>
                  </a:lnTo>
                  <a:lnTo>
                    <a:pt x="1236675" y="1003247"/>
                  </a:lnTo>
                  <a:lnTo>
                    <a:pt x="1290193" y="1015725"/>
                  </a:lnTo>
                  <a:lnTo>
                    <a:pt x="1342929" y="1026840"/>
                  </a:lnTo>
                  <a:lnTo>
                    <a:pt x="1394770" y="1036664"/>
                  </a:lnTo>
                  <a:lnTo>
                    <a:pt x="1445604" y="1045268"/>
                  </a:lnTo>
                  <a:lnTo>
                    <a:pt x="1495318" y="1052723"/>
                  </a:lnTo>
                  <a:lnTo>
                    <a:pt x="1543800" y="1059101"/>
                  </a:lnTo>
                  <a:lnTo>
                    <a:pt x="1590937" y="1064473"/>
                  </a:lnTo>
                  <a:lnTo>
                    <a:pt x="1636616" y="1068911"/>
                  </a:lnTo>
                  <a:lnTo>
                    <a:pt x="1680724" y="1072487"/>
                  </a:lnTo>
                  <a:lnTo>
                    <a:pt x="1723150" y="1075271"/>
                  </a:lnTo>
                  <a:lnTo>
                    <a:pt x="1763780" y="1077336"/>
                  </a:lnTo>
                  <a:lnTo>
                    <a:pt x="1802502" y="1078752"/>
                  </a:lnTo>
                  <a:lnTo>
                    <a:pt x="1873770" y="1079926"/>
                  </a:lnTo>
                  <a:lnTo>
                    <a:pt x="1906092" y="1079826"/>
                  </a:lnTo>
                  <a:lnTo>
                    <a:pt x="1936055" y="1079364"/>
                  </a:lnTo>
                  <a:lnTo>
                    <a:pt x="1947370" y="1079054"/>
                  </a:lnTo>
                  <a:lnTo>
                    <a:pt x="1888571" y="1079054"/>
                  </a:lnTo>
                  <a:lnTo>
                    <a:pt x="1829874" y="1078660"/>
                  </a:lnTo>
                  <a:lnTo>
                    <a:pt x="1765068" y="1076726"/>
                  </a:lnTo>
                  <a:lnTo>
                    <a:pt x="1694688" y="1072895"/>
                  </a:lnTo>
                  <a:lnTo>
                    <a:pt x="1646404" y="1069429"/>
                  </a:lnTo>
                  <a:lnTo>
                    <a:pt x="1596304" y="1064792"/>
                  </a:lnTo>
                  <a:lnTo>
                    <a:pt x="1544552" y="1058942"/>
                  </a:lnTo>
                  <a:lnTo>
                    <a:pt x="1491313" y="1051836"/>
                  </a:lnTo>
                  <a:lnTo>
                    <a:pt x="1436751" y="1043432"/>
                  </a:lnTo>
                  <a:lnTo>
                    <a:pt x="1586102" y="784732"/>
                  </a:lnTo>
                  <a:lnTo>
                    <a:pt x="1554881" y="766699"/>
                  </a:lnTo>
                  <a:lnTo>
                    <a:pt x="1170552" y="766699"/>
                  </a:lnTo>
                  <a:lnTo>
                    <a:pt x="1122872" y="757866"/>
                  </a:lnTo>
                  <a:lnTo>
                    <a:pt x="1076832" y="737869"/>
                  </a:lnTo>
                  <a:lnTo>
                    <a:pt x="1037234" y="708451"/>
                  </a:lnTo>
                  <a:lnTo>
                    <a:pt x="1006283" y="671907"/>
                  </a:lnTo>
                  <a:lnTo>
                    <a:pt x="984459" y="630034"/>
                  </a:lnTo>
                  <a:lnTo>
                    <a:pt x="972247" y="584634"/>
                  </a:lnTo>
                  <a:lnTo>
                    <a:pt x="970127" y="537506"/>
                  </a:lnTo>
                  <a:lnTo>
                    <a:pt x="978581" y="490448"/>
                  </a:lnTo>
                  <a:lnTo>
                    <a:pt x="998092" y="445262"/>
                  </a:lnTo>
                  <a:lnTo>
                    <a:pt x="585871" y="207187"/>
                  </a:lnTo>
                  <a:lnTo>
                    <a:pt x="565871" y="207187"/>
                  </a:lnTo>
                  <a:lnTo>
                    <a:pt x="544032" y="202919"/>
                  </a:lnTo>
                  <a:lnTo>
                    <a:pt x="475477" y="178243"/>
                  </a:lnTo>
                  <a:lnTo>
                    <a:pt x="430355" y="158527"/>
                  </a:lnTo>
                  <a:lnTo>
                    <a:pt x="379064" y="134353"/>
                  </a:lnTo>
                  <a:lnTo>
                    <a:pt x="322401" y="106068"/>
                  </a:lnTo>
                  <a:lnTo>
                    <a:pt x="261162" y="74016"/>
                  </a:lnTo>
                  <a:lnTo>
                    <a:pt x="196144" y="38545"/>
                  </a:lnTo>
                  <a:lnTo>
                    <a:pt x="128143" y="0"/>
                  </a:lnTo>
                  <a:close/>
                </a:path>
                <a:path w="2051685" h="1080135">
                  <a:moveTo>
                    <a:pt x="2051557" y="1072388"/>
                  </a:moveTo>
                  <a:lnTo>
                    <a:pt x="2022652" y="1074575"/>
                  </a:lnTo>
                  <a:lnTo>
                    <a:pt x="1985495" y="1076654"/>
                  </a:lnTo>
                  <a:lnTo>
                    <a:pt x="1940623" y="1078266"/>
                  </a:lnTo>
                  <a:lnTo>
                    <a:pt x="1888571" y="1079054"/>
                  </a:lnTo>
                  <a:lnTo>
                    <a:pt x="1947370" y="1079054"/>
                  </a:lnTo>
                  <a:lnTo>
                    <a:pt x="1963547" y="1078610"/>
                  </a:lnTo>
                  <a:lnTo>
                    <a:pt x="1990961" y="1077174"/>
                  </a:lnTo>
                  <a:lnTo>
                    <a:pt x="2014648" y="1075594"/>
                  </a:lnTo>
                  <a:lnTo>
                    <a:pt x="2034788" y="1073967"/>
                  </a:lnTo>
                  <a:lnTo>
                    <a:pt x="2051557" y="1072388"/>
                  </a:lnTo>
                  <a:close/>
                </a:path>
                <a:path w="2051685" h="1080135">
                  <a:moveTo>
                    <a:pt x="1371727" y="660907"/>
                  </a:moveTo>
                  <a:lnTo>
                    <a:pt x="1342342" y="700394"/>
                  </a:lnTo>
                  <a:lnTo>
                    <a:pt x="1305766" y="731216"/>
                  </a:lnTo>
                  <a:lnTo>
                    <a:pt x="1263765" y="752874"/>
                  </a:lnTo>
                  <a:lnTo>
                    <a:pt x="1218105" y="764868"/>
                  </a:lnTo>
                  <a:lnTo>
                    <a:pt x="1170552" y="766699"/>
                  </a:lnTo>
                  <a:lnTo>
                    <a:pt x="1554881" y="766699"/>
                  </a:lnTo>
                  <a:lnTo>
                    <a:pt x="1371727" y="660907"/>
                  </a:lnTo>
                  <a:close/>
                </a:path>
                <a:path w="2051685" h="1080135">
                  <a:moveTo>
                    <a:pt x="579627" y="203581"/>
                  </a:moveTo>
                  <a:lnTo>
                    <a:pt x="578357" y="205612"/>
                  </a:lnTo>
                  <a:lnTo>
                    <a:pt x="565871" y="207187"/>
                  </a:lnTo>
                  <a:lnTo>
                    <a:pt x="585871" y="207187"/>
                  </a:lnTo>
                  <a:lnTo>
                    <a:pt x="579627" y="203581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35576" y="4497704"/>
              <a:ext cx="359410" cy="6985"/>
            </a:xfrm>
            <a:custGeom>
              <a:avLst/>
              <a:gdLst/>
              <a:ahLst/>
              <a:cxnLst/>
              <a:rect l="l" t="t" r="r" b="b"/>
              <a:pathLst>
                <a:path w="359410" h="6985">
                  <a:moveTo>
                    <a:pt x="0" y="254"/>
                  </a:moveTo>
                  <a:lnTo>
                    <a:pt x="71199" y="4455"/>
                  </a:lnTo>
                  <a:lnTo>
                    <a:pt x="136700" y="6495"/>
                  </a:lnTo>
                  <a:lnTo>
                    <a:pt x="195936" y="6855"/>
                  </a:lnTo>
                  <a:lnTo>
                    <a:pt x="214084" y="6565"/>
                  </a:lnTo>
                  <a:lnTo>
                    <a:pt x="193873" y="6565"/>
                  </a:lnTo>
                  <a:lnTo>
                    <a:pt x="135183" y="6124"/>
                  </a:lnTo>
                  <a:lnTo>
                    <a:pt x="70379" y="4138"/>
                  </a:lnTo>
                  <a:lnTo>
                    <a:pt x="0" y="254"/>
                  </a:lnTo>
                  <a:close/>
                </a:path>
                <a:path w="359410" h="6985">
                  <a:moveTo>
                    <a:pt x="356743" y="0"/>
                  </a:moveTo>
                  <a:lnTo>
                    <a:pt x="327884" y="2180"/>
                  </a:lnTo>
                  <a:lnTo>
                    <a:pt x="290761" y="4238"/>
                  </a:lnTo>
                  <a:lnTo>
                    <a:pt x="245911" y="5818"/>
                  </a:lnTo>
                  <a:lnTo>
                    <a:pt x="193873" y="6565"/>
                  </a:lnTo>
                  <a:lnTo>
                    <a:pt x="214084" y="6565"/>
                  </a:lnTo>
                  <a:lnTo>
                    <a:pt x="248340" y="6018"/>
                  </a:lnTo>
                  <a:lnTo>
                    <a:pt x="293347" y="4465"/>
                  </a:lnTo>
                  <a:lnTo>
                    <a:pt x="358901" y="1143"/>
                  </a:lnTo>
                  <a:lnTo>
                    <a:pt x="356743" y="0"/>
                  </a:lnTo>
                  <a:close/>
                </a:path>
              </a:pathLst>
            </a:custGeom>
            <a:solidFill>
              <a:srgbClr val="FB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68370" y="354431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889" y="0"/>
                  </a:moveTo>
                  <a:lnTo>
                    <a:pt x="0" y="1397"/>
                  </a:lnTo>
                  <a:lnTo>
                    <a:pt x="1397" y="2286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FBFC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66466" y="3542791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70">
                  <a:moveTo>
                    <a:pt x="18721" y="27056"/>
                  </a:moveTo>
                  <a:lnTo>
                    <a:pt x="35940" y="51943"/>
                  </a:lnTo>
                  <a:lnTo>
                    <a:pt x="28015" y="39965"/>
                  </a:lnTo>
                  <a:lnTo>
                    <a:pt x="18721" y="27056"/>
                  </a:lnTo>
                  <a:close/>
                </a:path>
                <a:path w="36194" h="52070">
                  <a:moveTo>
                    <a:pt x="4366" y="6310"/>
                  </a:moveTo>
                  <a:lnTo>
                    <a:pt x="10973" y="16295"/>
                  </a:lnTo>
                  <a:lnTo>
                    <a:pt x="18721" y="27056"/>
                  </a:lnTo>
                  <a:lnTo>
                    <a:pt x="4366" y="6310"/>
                  </a:lnTo>
                  <a:close/>
                </a:path>
                <a:path w="36194" h="52070">
                  <a:moveTo>
                    <a:pt x="2952" y="4267"/>
                  </a:moveTo>
                  <a:lnTo>
                    <a:pt x="4366" y="6310"/>
                  </a:lnTo>
                  <a:lnTo>
                    <a:pt x="3047" y="4318"/>
                  </a:lnTo>
                  <a:close/>
                </a:path>
                <a:path w="36194" h="52070">
                  <a:moveTo>
                    <a:pt x="1475" y="2132"/>
                  </a:moveTo>
                  <a:lnTo>
                    <a:pt x="888" y="3175"/>
                  </a:lnTo>
                  <a:lnTo>
                    <a:pt x="2952" y="4267"/>
                  </a:lnTo>
                  <a:lnTo>
                    <a:pt x="1475" y="2132"/>
                  </a:lnTo>
                  <a:close/>
                </a:path>
                <a:path w="36194" h="52070">
                  <a:moveTo>
                    <a:pt x="0" y="0"/>
                  </a:moveTo>
                  <a:lnTo>
                    <a:pt x="1475" y="2132"/>
                  </a:lnTo>
                  <a:lnTo>
                    <a:pt x="2031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6161" y="4497704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0"/>
                  </a:moveTo>
                  <a:lnTo>
                    <a:pt x="2666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4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7765" y="4174616"/>
              <a:ext cx="666115" cy="311785"/>
            </a:xfrm>
            <a:custGeom>
              <a:avLst/>
              <a:gdLst/>
              <a:ahLst/>
              <a:cxnLst/>
              <a:rect l="l" t="t" r="r" b="b"/>
              <a:pathLst>
                <a:path w="666114" h="311785">
                  <a:moveTo>
                    <a:pt x="169672" y="0"/>
                  </a:moveTo>
                  <a:lnTo>
                    <a:pt x="0" y="293877"/>
                  </a:lnTo>
                  <a:lnTo>
                    <a:pt x="55948" y="299904"/>
                  </a:lnTo>
                  <a:lnTo>
                    <a:pt x="110597" y="304602"/>
                  </a:lnTo>
                  <a:lnTo>
                    <a:pt x="163778" y="308014"/>
                  </a:lnTo>
                  <a:lnTo>
                    <a:pt x="215318" y="310182"/>
                  </a:lnTo>
                  <a:lnTo>
                    <a:pt x="265049" y="311149"/>
                  </a:lnTo>
                  <a:lnTo>
                    <a:pt x="338456" y="311570"/>
                  </a:lnTo>
                  <a:lnTo>
                    <a:pt x="406087" y="309945"/>
                  </a:lnTo>
                  <a:lnTo>
                    <a:pt x="467330" y="306841"/>
                  </a:lnTo>
                  <a:lnTo>
                    <a:pt x="521569" y="302823"/>
                  </a:lnTo>
                  <a:lnTo>
                    <a:pt x="568193" y="298459"/>
                  </a:lnTo>
                  <a:lnTo>
                    <a:pt x="636143" y="290956"/>
                  </a:lnTo>
                  <a:lnTo>
                    <a:pt x="643001" y="288670"/>
                  </a:lnTo>
                  <a:lnTo>
                    <a:pt x="651065" y="288670"/>
                  </a:lnTo>
                  <a:lnTo>
                    <a:pt x="651763" y="287527"/>
                  </a:lnTo>
                  <a:lnTo>
                    <a:pt x="654494" y="287527"/>
                  </a:lnTo>
                  <a:lnTo>
                    <a:pt x="655193" y="286384"/>
                  </a:lnTo>
                  <a:lnTo>
                    <a:pt x="663335" y="286384"/>
                  </a:lnTo>
                  <a:lnTo>
                    <a:pt x="663956" y="285368"/>
                  </a:lnTo>
                  <a:lnTo>
                    <a:pt x="169672" y="0"/>
                  </a:lnTo>
                  <a:close/>
                </a:path>
                <a:path w="666114" h="311785">
                  <a:moveTo>
                    <a:pt x="648335" y="288670"/>
                  </a:moveTo>
                  <a:lnTo>
                    <a:pt x="643001" y="288670"/>
                  </a:lnTo>
                  <a:lnTo>
                    <a:pt x="645033" y="289813"/>
                  </a:lnTo>
                  <a:lnTo>
                    <a:pt x="648335" y="288670"/>
                  </a:lnTo>
                  <a:close/>
                </a:path>
                <a:path w="666114" h="311785">
                  <a:moveTo>
                    <a:pt x="651065" y="288670"/>
                  </a:moveTo>
                  <a:lnTo>
                    <a:pt x="648335" y="288670"/>
                  </a:lnTo>
                  <a:lnTo>
                    <a:pt x="650367" y="289813"/>
                  </a:lnTo>
                  <a:lnTo>
                    <a:pt x="651065" y="288670"/>
                  </a:lnTo>
                  <a:close/>
                </a:path>
                <a:path w="666114" h="311785">
                  <a:moveTo>
                    <a:pt x="654494" y="287527"/>
                  </a:moveTo>
                  <a:lnTo>
                    <a:pt x="651763" y="287527"/>
                  </a:lnTo>
                  <a:lnTo>
                    <a:pt x="653796" y="288670"/>
                  </a:lnTo>
                  <a:lnTo>
                    <a:pt x="654494" y="287527"/>
                  </a:lnTo>
                  <a:close/>
                </a:path>
                <a:path w="666114" h="311785">
                  <a:moveTo>
                    <a:pt x="663335" y="286384"/>
                  </a:moveTo>
                  <a:lnTo>
                    <a:pt x="660526" y="286384"/>
                  </a:lnTo>
                  <a:lnTo>
                    <a:pt x="662559" y="287654"/>
                  </a:lnTo>
                  <a:lnTo>
                    <a:pt x="663335" y="286384"/>
                  </a:lnTo>
                  <a:close/>
                </a:path>
                <a:path w="666114" h="311785">
                  <a:moveTo>
                    <a:pt x="660526" y="286384"/>
                  </a:moveTo>
                  <a:lnTo>
                    <a:pt x="655193" y="286384"/>
                  </a:lnTo>
                  <a:lnTo>
                    <a:pt x="657225" y="287527"/>
                  </a:lnTo>
                  <a:lnTo>
                    <a:pt x="660526" y="286384"/>
                  </a:lnTo>
                  <a:close/>
                </a:path>
                <a:path w="666114" h="311785">
                  <a:moveTo>
                    <a:pt x="664008" y="285368"/>
                  </a:moveTo>
                  <a:lnTo>
                    <a:pt x="665988" y="286511"/>
                  </a:lnTo>
                  <a:lnTo>
                    <a:pt x="664008" y="28536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66592" y="3366769"/>
              <a:ext cx="203200" cy="281940"/>
            </a:xfrm>
            <a:custGeom>
              <a:avLst/>
              <a:gdLst/>
              <a:ahLst/>
              <a:cxnLst/>
              <a:rect l="l" t="t" r="r" b="b"/>
              <a:pathLst>
                <a:path w="203200" h="281939">
                  <a:moveTo>
                    <a:pt x="101473" y="0"/>
                  </a:moveTo>
                  <a:lnTo>
                    <a:pt x="0" y="175767"/>
                  </a:lnTo>
                  <a:lnTo>
                    <a:pt x="34670" y="228472"/>
                  </a:lnTo>
                  <a:lnTo>
                    <a:pt x="36702" y="229615"/>
                  </a:lnTo>
                  <a:lnTo>
                    <a:pt x="38734" y="230885"/>
                  </a:lnTo>
                  <a:lnTo>
                    <a:pt x="47422" y="244000"/>
                  </a:lnTo>
                  <a:lnTo>
                    <a:pt x="56229" y="256936"/>
                  </a:lnTo>
                  <a:lnTo>
                    <a:pt x="65274" y="269515"/>
                  </a:lnTo>
                  <a:lnTo>
                    <a:pt x="74675" y="281558"/>
                  </a:lnTo>
                  <a:lnTo>
                    <a:pt x="203200" y="58800"/>
                  </a:lnTo>
                  <a:lnTo>
                    <a:pt x="193540" y="53625"/>
                  </a:lnTo>
                  <a:lnTo>
                    <a:pt x="172981" y="43656"/>
                  </a:lnTo>
                  <a:lnTo>
                    <a:pt x="163321" y="38480"/>
                  </a:lnTo>
                  <a:lnTo>
                    <a:pt x="147085" y="28664"/>
                  </a:lnTo>
                  <a:lnTo>
                    <a:pt x="116566" y="9173"/>
                  </a:lnTo>
                  <a:lnTo>
                    <a:pt x="10147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88463" y="3090798"/>
              <a:ext cx="284480" cy="215900"/>
            </a:xfrm>
            <a:custGeom>
              <a:avLst/>
              <a:gdLst/>
              <a:ahLst/>
              <a:cxnLst/>
              <a:rect l="l" t="t" r="r" b="b"/>
              <a:pathLst>
                <a:path w="284480" h="215900">
                  <a:moveTo>
                    <a:pt x="0" y="0"/>
                  </a:moveTo>
                  <a:lnTo>
                    <a:pt x="29014" y="25287"/>
                  </a:lnTo>
                  <a:lnTo>
                    <a:pt x="60852" y="51381"/>
                  </a:lnTo>
                  <a:lnTo>
                    <a:pt x="103135" y="84733"/>
                  </a:lnTo>
                  <a:lnTo>
                    <a:pt x="155034" y="124061"/>
                  </a:lnTo>
                  <a:lnTo>
                    <a:pt x="215717" y="168084"/>
                  </a:lnTo>
                  <a:lnTo>
                    <a:pt x="284353" y="215518"/>
                  </a:lnTo>
                  <a:lnTo>
                    <a:pt x="215717" y="168084"/>
                  </a:lnTo>
                  <a:lnTo>
                    <a:pt x="155034" y="124061"/>
                  </a:lnTo>
                  <a:lnTo>
                    <a:pt x="103135" y="84733"/>
                  </a:lnTo>
                  <a:lnTo>
                    <a:pt x="60852" y="51381"/>
                  </a:lnTo>
                  <a:lnTo>
                    <a:pt x="29014" y="25287"/>
                  </a:lnTo>
                  <a:lnTo>
                    <a:pt x="8453" y="7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8463" y="3090798"/>
              <a:ext cx="933450" cy="542925"/>
            </a:xfrm>
            <a:custGeom>
              <a:avLst/>
              <a:gdLst/>
              <a:ahLst/>
              <a:cxnLst/>
              <a:rect l="l" t="t" r="r" b="b"/>
              <a:pathLst>
                <a:path w="933450" h="542925">
                  <a:moveTo>
                    <a:pt x="0" y="0"/>
                  </a:moveTo>
                  <a:lnTo>
                    <a:pt x="29039" y="25205"/>
                  </a:lnTo>
                  <a:lnTo>
                    <a:pt x="60902" y="51211"/>
                  </a:lnTo>
                  <a:lnTo>
                    <a:pt x="103212" y="84455"/>
                  </a:lnTo>
                  <a:lnTo>
                    <a:pt x="155136" y="123663"/>
                  </a:lnTo>
                  <a:lnTo>
                    <a:pt x="215837" y="167564"/>
                  </a:lnTo>
                  <a:lnTo>
                    <a:pt x="284480" y="214884"/>
                  </a:lnTo>
                  <a:lnTo>
                    <a:pt x="290895" y="218638"/>
                  </a:lnTo>
                  <a:lnTo>
                    <a:pt x="297608" y="222821"/>
                  </a:lnTo>
                  <a:lnTo>
                    <a:pt x="304107" y="227385"/>
                  </a:lnTo>
                  <a:lnTo>
                    <a:pt x="309880" y="232283"/>
                  </a:lnTo>
                  <a:lnTo>
                    <a:pt x="326909" y="242514"/>
                  </a:lnTo>
                  <a:lnTo>
                    <a:pt x="362065" y="264644"/>
                  </a:lnTo>
                  <a:lnTo>
                    <a:pt x="395406" y="284710"/>
                  </a:lnTo>
                  <a:lnTo>
                    <a:pt x="426029" y="304236"/>
                  </a:lnTo>
                  <a:lnTo>
                    <a:pt x="442341" y="314071"/>
                  </a:lnTo>
                  <a:lnTo>
                    <a:pt x="452056" y="319266"/>
                  </a:lnTo>
                  <a:lnTo>
                    <a:pt x="472630" y="329322"/>
                  </a:lnTo>
                  <a:lnTo>
                    <a:pt x="482345" y="334517"/>
                  </a:lnTo>
                  <a:lnTo>
                    <a:pt x="550347" y="373074"/>
                  </a:lnTo>
                  <a:lnTo>
                    <a:pt x="615363" y="408578"/>
                  </a:lnTo>
                  <a:lnTo>
                    <a:pt x="676597" y="440682"/>
                  </a:lnTo>
                  <a:lnTo>
                    <a:pt x="733251" y="469038"/>
                  </a:lnTo>
                  <a:lnTo>
                    <a:pt x="784526" y="493299"/>
                  </a:lnTo>
                  <a:lnTo>
                    <a:pt x="829625" y="513118"/>
                  </a:lnTo>
                  <a:lnTo>
                    <a:pt x="867751" y="528147"/>
                  </a:lnTo>
                  <a:lnTo>
                    <a:pt x="919889" y="542445"/>
                  </a:lnTo>
                  <a:lnTo>
                    <a:pt x="932307" y="541019"/>
                  </a:lnTo>
                  <a:lnTo>
                    <a:pt x="933450" y="538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11844" y="3871087"/>
              <a:ext cx="400685" cy="321310"/>
            </a:xfrm>
            <a:custGeom>
              <a:avLst/>
              <a:gdLst/>
              <a:ahLst/>
              <a:cxnLst/>
              <a:rect l="l" t="t" r="r" b="b"/>
              <a:pathLst>
                <a:path w="400685" h="321310">
                  <a:moveTo>
                    <a:pt x="28025" y="0"/>
                  </a:moveTo>
                  <a:lnTo>
                    <a:pt x="8498" y="45233"/>
                  </a:lnTo>
                  <a:lnTo>
                    <a:pt x="0" y="92321"/>
                  </a:lnTo>
                  <a:lnTo>
                    <a:pt x="2049" y="139465"/>
                  </a:lnTo>
                  <a:lnTo>
                    <a:pt x="14166" y="184866"/>
                  </a:lnTo>
                  <a:lnTo>
                    <a:pt x="35872" y="226722"/>
                  </a:lnTo>
                  <a:lnTo>
                    <a:pt x="66687" y="263236"/>
                  </a:lnTo>
                  <a:lnTo>
                    <a:pt x="106130" y="292607"/>
                  </a:lnTo>
                  <a:lnTo>
                    <a:pt x="152062" y="312542"/>
                  </a:lnTo>
                  <a:lnTo>
                    <a:pt x="199640" y="321303"/>
                  </a:lnTo>
                  <a:lnTo>
                    <a:pt x="247105" y="319393"/>
                  </a:lnTo>
                  <a:lnTo>
                    <a:pt x="292697" y="307317"/>
                  </a:lnTo>
                  <a:lnTo>
                    <a:pt x="334657" y="285580"/>
                  </a:lnTo>
                  <a:lnTo>
                    <a:pt x="359389" y="264686"/>
                  </a:lnTo>
                  <a:lnTo>
                    <a:pt x="231806" y="264686"/>
                  </a:lnTo>
                  <a:lnTo>
                    <a:pt x="182567" y="262103"/>
                  </a:lnTo>
                  <a:lnTo>
                    <a:pt x="134451" y="243586"/>
                  </a:lnTo>
                  <a:lnTo>
                    <a:pt x="95366" y="211748"/>
                  </a:lnTo>
                  <a:lnTo>
                    <a:pt x="69120" y="170730"/>
                  </a:lnTo>
                  <a:lnTo>
                    <a:pt x="56663" y="124092"/>
                  </a:lnTo>
                  <a:lnTo>
                    <a:pt x="58946" y="75393"/>
                  </a:lnTo>
                  <a:lnTo>
                    <a:pt x="76920" y="28193"/>
                  </a:lnTo>
                  <a:lnTo>
                    <a:pt x="28025" y="0"/>
                  </a:lnTo>
                  <a:close/>
                </a:path>
                <a:path w="400685" h="321310">
                  <a:moveTo>
                    <a:pt x="351748" y="186944"/>
                  </a:moveTo>
                  <a:lnTo>
                    <a:pt x="319846" y="226094"/>
                  </a:lnTo>
                  <a:lnTo>
                    <a:pt x="278716" y="252345"/>
                  </a:lnTo>
                  <a:lnTo>
                    <a:pt x="231806" y="264686"/>
                  </a:lnTo>
                  <a:lnTo>
                    <a:pt x="359389" y="264686"/>
                  </a:lnTo>
                  <a:lnTo>
                    <a:pt x="371226" y="254685"/>
                  </a:lnTo>
                  <a:lnTo>
                    <a:pt x="400643" y="215137"/>
                  </a:lnTo>
                  <a:lnTo>
                    <a:pt x="351748" y="186944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68103" y="3898900"/>
              <a:ext cx="296545" cy="236854"/>
            </a:xfrm>
            <a:custGeom>
              <a:avLst/>
              <a:gdLst/>
              <a:ahLst/>
              <a:cxnLst/>
              <a:rect l="l" t="t" r="r" b="b"/>
              <a:pathLst>
                <a:path w="296545" h="236854">
                  <a:moveTo>
                    <a:pt x="19899" y="0"/>
                  </a:moveTo>
                  <a:lnTo>
                    <a:pt x="2091" y="47064"/>
                  </a:lnTo>
                  <a:lnTo>
                    <a:pt x="0" y="95670"/>
                  </a:lnTo>
                  <a:lnTo>
                    <a:pt x="12666" y="142271"/>
                  </a:lnTo>
                  <a:lnTo>
                    <a:pt x="39134" y="183318"/>
                  </a:lnTo>
                  <a:lnTo>
                    <a:pt x="78446" y="215264"/>
                  </a:lnTo>
                  <a:lnTo>
                    <a:pt x="126823" y="233948"/>
                  </a:lnTo>
                  <a:lnTo>
                    <a:pt x="176236" y="236714"/>
                  </a:lnTo>
                  <a:lnTo>
                    <a:pt x="223241" y="224564"/>
                  </a:lnTo>
                  <a:lnTo>
                    <a:pt x="264394" y="198496"/>
                  </a:lnTo>
                  <a:lnTo>
                    <a:pt x="296251" y="159512"/>
                  </a:lnTo>
                  <a:lnTo>
                    <a:pt x="198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4571" y="352145"/>
              <a:ext cx="667410" cy="6674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24711" y="353568"/>
              <a:ext cx="829056" cy="795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78280" y="353568"/>
              <a:ext cx="585216" cy="7955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88008" y="353568"/>
              <a:ext cx="1865376" cy="795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1" name="object 7"/>
          <p:cNvSpPr txBox="1">
            <a:spLocks/>
          </p:cNvSpPr>
          <p:nvPr/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vi-VN" sz="2800" b="1" spc="-5" smtClean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lang="vi-VN"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045463" y="353568"/>
              <a:ext cx="829056" cy="7955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99032" y="353568"/>
              <a:ext cx="585216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8760" y="353568"/>
              <a:ext cx="1865376" cy="795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28650" y="2145792"/>
            <a:ext cx="10906125" cy="3550920"/>
            <a:chOff x="628650" y="2145792"/>
            <a:chExt cx="10906125" cy="3550920"/>
          </a:xfrm>
        </p:grpSpPr>
        <p:sp>
          <p:nvSpPr>
            <p:cNvPr id="8" name="object 8"/>
            <p:cNvSpPr/>
            <p:nvPr/>
          </p:nvSpPr>
          <p:spPr>
            <a:xfrm>
              <a:off x="628650" y="3867150"/>
              <a:ext cx="10906125" cy="0"/>
            </a:xfrm>
            <a:custGeom>
              <a:avLst/>
              <a:gdLst/>
              <a:ahLst/>
              <a:cxnLst/>
              <a:rect l="l" t="t" r="r" b="b"/>
              <a:pathLst>
                <a:path w="10906125">
                  <a:moveTo>
                    <a:pt x="0" y="0"/>
                  </a:moveTo>
                  <a:lnTo>
                    <a:pt x="10906125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1569" y="3829050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00194" y="3829050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05219" y="3829050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10343" y="3829050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9669" y="2790825"/>
              <a:ext cx="6705600" cy="2152650"/>
            </a:xfrm>
            <a:custGeom>
              <a:avLst/>
              <a:gdLst/>
              <a:ahLst/>
              <a:cxnLst/>
              <a:rect l="l" t="t" r="r" b="b"/>
              <a:pathLst>
                <a:path w="6705600" h="2152650">
                  <a:moveTo>
                    <a:pt x="0" y="1114425"/>
                  </a:moveTo>
                  <a:lnTo>
                    <a:pt x="0" y="2152650"/>
                  </a:lnTo>
                </a:path>
                <a:path w="6705600" h="2152650">
                  <a:moveTo>
                    <a:pt x="1695069" y="0"/>
                  </a:moveTo>
                  <a:lnTo>
                    <a:pt x="1695069" y="1038225"/>
                  </a:lnTo>
                </a:path>
                <a:path w="6705600" h="2152650">
                  <a:moveTo>
                    <a:pt x="3803650" y="1114425"/>
                  </a:moveTo>
                  <a:lnTo>
                    <a:pt x="3803650" y="2152650"/>
                  </a:lnTo>
                </a:path>
                <a:path w="6705600" h="2152650">
                  <a:moveTo>
                    <a:pt x="6705219" y="0"/>
                  </a:moveTo>
                  <a:lnTo>
                    <a:pt x="6705219" y="1038225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93352" y="2145792"/>
              <a:ext cx="807720" cy="8077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9613" y="2200275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295275" y="0"/>
                  </a:moveTo>
                  <a:lnTo>
                    <a:pt x="247381" y="3864"/>
                  </a:lnTo>
                  <a:lnTo>
                    <a:pt x="201948" y="15054"/>
                  </a:lnTo>
                  <a:lnTo>
                    <a:pt x="159582" y="32959"/>
                  </a:lnTo>
                  <a:lnTo>
                    <a:pt x="120892" y="56973"/>
                  </a:lnTo>
                  <a:lnTo>
                    <a:pt x="86487" y="86487"/>
                  </a:lnTo>
                  <a:lnTo>
                    <a:pt x="56973" y="120892"/>
                  </a:lnTo>
                  <a:lnTo>
                    <a:pt x="32959" y="159582"/>
                  </a:lnTo>
                  <a:lnTo>
                    <a:pt x="15054" y="201948"/>
                  </a:lnTo>
                  <a:lnTo>
                    <a:pt x="3864" y="247381"/>
                  </a:lnTo>
                  <a:lnTo>
                    <a:pt x="0" y="295275"/>
                  </a:lnTo>
                  <a:lnTo>
                    <a:pt x="3864" y="343168"/>
                  </a:lnTo>
                  <a:lnTo>
                    <a:pt x="15054" y="388601"/>
                  </a:lnTo>
                  <a:lnTo>
                    <a:pt x="32959" y="430967"/>
                  </a:lnTo>
                  <a:lnTo>
                    <a:pt x="56973" y="469657"/>
                  </a:lnTo>
                  <a:lnTo>
                    <a:pt x="86487" y="504063"/>
                  </a:lnTo>
                  <a:lnTo>
                    <a:pt x="120892" y="533576"/>
                  </a:lnTo>
                  <a:lnTo>
                    <a:pt x="159582" y="557590"/>
                  </a:lnTo>
                  <a:lnTo>
                    <a:pt x="201948" y="575495"/>
                  </a:lnTo>
                  <a:lnTo>
                    <a:pt x="247381" y="586685"/>
                  </a:lnTo>
                  <a:lnTo>
                    <a:pt x="295275" y="590550"/>
                  </a:lnTo>
                  <a:lnTo>
                    <a:pt x="343168" y="586685"/>
                  </a:lnTo>
                  <a:lnTo>
                    <a:pt x="388601" y="575495"/>
                  </a:lnTo>
                  <a:lnTo>
                    <a:pt x="430967" y="557590"/>
                  </a:lnTo>
                  <a:lnTo>
                    <a:pt x="469657" y="533576"/>
                  </a:lnTo>
                  <a:lnTo>
                    <a:pt x="504062" y="504063"/>
                  </a:lnTo>
                  <a:lnTo>
                    <a:pt x="533576" y="469657"/>
                  </a:lnTo>
                  <a:lnTo>
                    <a:pt x="557590" y="430967"/>
                  </a:lnTo>
                  <a:lnTo>
                    <a:pt x="575495" y="388601"/>
                  </a:lnTo>
                  <a:lnTo>
                    <a:pt x="586685" y="343168"/>
                  </a:lnTo>
                  <a:lnTo>
                    <a:pt x="590550" y="295275"/>
                  </a:lnTo>
                  <a:lnTo>
                    <a:pt x="586685" y="247381"/>
                  </a:lnTo>
                  <a:lnTo>
                    <a:pt x="575495" y="201948"/>
                  </a:lnTo>
                  <a:lnTo>
                    <a:pt x="557590" y="159582"/>
                  </a:lnTo>
                  <a:lnTo>
                    <a:pt x="533576" y="120892"/>
                  </a:lnTo>
                  <a:lnTo>
                    <a:pt x="504062" y="86487"/>
                  </a:lnTo>
                  <a:lnTo>
                    <a:pt x="469657" y="56973"/>
                  </a:lnTo>
                  <a:lnTo>
                    <a:pt x="430967" y="32959"/>
                  </a:lnTo>
                  <a:lnTo>
                    <a:pt x="388601" y="15054"/>
                  </a:lnTo>
                  <a:lnTo>
                    <a:pt x="343168" y="3864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49613" y="2200275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0" y="295275"/>
                  </a:moveTo>
                  <a:lnTo>
                    <a:pt x="3864" y="247381"/>
                  </a:lnTo>
                  <a:lnTo>
                    <a:pt x="15054" y="201948"/>
                  </a:lnTo>
                  <a:lnTo>
                    <a:pt x="32959" y="159582"/>
                  </a:lnTo>
                  <a:lnTo>
                    <a:pt x="56973" y="120892"/>
                  </a:lnTo>
                  <a:lnTo>
                    <a:pt x="86487" y="86487"/>
                  </a:lnTo>
                  <a:lnTo>
                    <a:pt x="120892" y="56973"/>
                  </a:lnTo>
                  <a:lnTo>
                    <a:pt x="159582" y="32959"/>
                  </a:lnTo>
                  <a:lnTo>
                    <a:pt x="201948" y="15054"/>
                  </a:lnTo>
                  <a:lnTo>
                    <a:pt x="247381" y="3864"/>
                  </a:lnTo>
                  <a:lnTo>
                    <a:pt x="295275" y="0"/>
                  </a:lnTo>
                  <a:lnTo>
                    <a:pt x="343168" y="3864"/>
                  </a:lnTo>
                  <a:lnTo>
                    <a:pt x="388601" y="15054"/>
                  </a:lnTo>
                  <a:lnTo>
                    <a:pt x="430967" y="32959"/>
                  </a:lnTo>
                  <a:lnTo>
                    <a:pt x="469657" y="56973"/>
                  </a:lnTo>
                  <a:lnTo>
                    <a:pt x="504062" y="86487"/>
                  </a:lnTo>
                  <a:lnTo>
                    <a:pt x="533576" y="120892"/>
                  </a:lnTo>
                  <a:lnTo>
                    <a:pt x="557590" y="159582"/>
                  </a:lnTo>
                  <a:lnTo>
                    <a:pt x="575495" y="201948"/>
                  </a:lnTo>
                  <a:lnTo>
                    <a:pt x="586685" y="247381"/>
                  </a:lnTo>
                  <a:lnTo>
                    <a:pt x="590550" y="295275"/>
                  </a:lnTo>
                  <a:lnTo>
                    <a:pt x="586685" y="343168"/>
                  </a:lnTo>
                  <a:lnTo>
                    <a:pt x="575495" y="388601"/>
                  </a:lnTo>
                  <a:lnTo>
                    <a:pt x="557590" y="430967"/>
                  </a:lnTo>
                  <a:lnTo>
                    <a:pt x="533576" y="469657"/>
                  </a:lnTo>
                  <a:lnTo>
                    <a:pt x="504062" y="504063"/>
                  </a:lnTo>
                  <a:lnTo>
                    <a:pt x="469657" y="533576"/>
                  </a:lnTo>
                  <a:lnTo>
                    <a:pt x="430967" y="557590"/>
                  </a:lnTo>
                  <a:lnTo>
                    <a:pt x="388601" y="575495"/>
                  </a:lnTo>
                  <a:lnTo>
                    <a:pt x="343168" y="586685"/>
                  </a:lnTo>
                  <a:lnTo>
                    <a:pt x="295275" y="590550"/>
                  </a:lnTo>
                  <a:lnTo>
                    <a:pt x="247381" y="586685"/>
                  </a:lnTo>
                  <a:lnTo>
                    <a:pt x="201948" y="575495"/>
                  </a:lnTo>
                  <a:lnTo>
                    <a:pt x="159582" y="557590"/>
                  </a:lnTo>
                  <a:lnTo>
                    <a:pt x="120892" y="533576"/>
                  </a:lnTo>
                  <a:lnTo>
                    <a:pt x="86487" y="504063"/>
                  </a:lnTo>
                  <a:lnTo>
                    <a:pt x="56973" y="469657"/>
                  </a:lnTo>
                  <a:lnTo>
                    <a:pt x="32959" y="430967"/>
                  </a:lnTo>
                  <a:lnTo>
                    <a:pt x="15054" y="388601"/>
                  </a:lnTo>
                  <a:lnTo>
                    <a:pt x="3864" y="343168"/>
                  </a:lnTo>
                  <a:lnTo>
                    <a:pt x="0" y="295275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29064" y="2362327"/>
              <a:ext cx="231775" cy="292100"/>
            </a:xfrm>
            <a:custGeom>
              <a:avLst/>
              <a:gdLst/>
              <a:ahLst/>
              <a:cxnLst/>
              <a:rect l="l" t="t" r="r" b="b"/>
              <a:pathLst>
                <a:path w="231775" h="292100">
                  <a:moveTo>
                    <a:pt x="115824" y="0"/>
                  </a:moveTo>
                  <a:lnTo>
                    <a:pt x="70830" y="9112"/>
                  </a:lnTo>
                  <a:lnTo>
                    <a:pt x="34004" y="33940"/>
                  </a:lnTo>
                  <a:lnTo>
                    <a:pt x="9132" y="70723"/>
                  </a:lnTo>
                  <a:lnTo>
                    <a:pt x="0" y="115697"/>
                  </a:lnTo>
                  <a:lnTo>
                    <a:pt x="18097" y="170023"/>
                  </a:lnTo>
                  <a:lnTo>
                    <a:pt x="57911" y="227504"/>
                  </a:lnTo>
                  <a:lnTo>
                    <a:pt x="97726" y="273055"/>
                  </a:lnTo>
                  <a:lnTo>
                    <a:pt x="115824" y="291592"/>
                  </a:lnTo>
                  <a:lnTo>
                    <a:pt x="182784" y="225692"/>
                  </a:lnTo>
                  <a:lnTo>
                    <a:pt x="212387" y="191008"/>
                  </a:lnTo>
                  <a:lnTo>
                    <a:pt x="114172" y="191008"/>
                  </a:lnTo>
                  <a:lnTo>
                    <a:pt x="112494" y="186055"/>
                  </a:lnTo>
                  <a:lnTo>
                    <a:pt x="92328" y="186055"/>
                  </a:lnTo>
                  <a:lnTo>
                    <a:pt x="88900" y="184403"/>
                  </a:lnTo>
                  <a:lnTo>
                    <a:pt x="78866" y="180975"/>
                  </a:lnTo>
                  <a:lnTo>
                    <a:pt x="75564" y="179324"/>
                  </a:lnTo>
                  <a:lnTo>
                    <a:pt x="78866" y="164211"/>
                  </a:lnTo>
                  <a:lnTo>
                    <a:pt x="58800" y="164211"/>
                  </a:lnTo>
                  <a:lnTo>
                    <a:pt x="55371" y="160909"/>
                  </a:lnTo>
                  <a:lnTo>
                    <a:pt x="48640" y="152526"/>
                  </a:lnTo>
                  <a:lnTo>
                    <a:pt x="46989" y="149225"/>
                  </a:lnTo>
                  <a:lnTo>
                    <a:pt x="57022" y="139064"/>
                  </a:lnTo>
                  <a:lnTo>
                    <a:pt x="53720" y="132461"/>
                  </a:lnTo>
                  <a:lnTo>
                    <a:pt x="53720" y="129032"/>
                  </a:lnTo>
                  <a:lnTo>
                    <a:pt x="40258" y="129032"/>
                  </a:lnTo>
                  <a:lnTo>
                    <a:pt x="38607" y="124078"/>
                  </a:lnTo>
                  <a:lnTo>
                    <a:pt x="38607" y="113919"/>
                  </a:lnTo>
                  <a:lnTo>
                    <a:pt x="36956" y="110617"/>
                  </a:lnTo>
                  <a:lnTo>
                    <a:pt x="52069" y="105537"/>
                  </a:lnTo>
                  <a:lnTo>
                    <a:pt x="52069" y="98933"/>
                  </a:lnTo>
                  <a:lnTo>
                    <a:pt x="53720" y="95503"/>
                  </a:lnTo>
                  <a:lnTo>
                    <a:pt x="41909" y="88773"/>
                  </a:lnTo>
                  <a:lnTo>
                    <a:pt x="43687" y="83820"/>
                  </a:lnTo>
                  <a:lnTo>
                    <a:pt x="46989" y="75437"/>
                  </a:lnTo>
                  <a:lnTo>
                    <a:pt x="48640" y="70358"/>
                  </a:lnTo>
                  <a:lnTo>
                    <a:pt x="67182" y="70358"/>
                  </a:lnTo>
                  <a:lnTo>
                    <a:pt x="70484" y="67056"/>
                  </a:lnTo>
                  <a:lnTo>
                    <a:pt x="63753" y="53594"/>
                  </a:lnTo>
                  <a:lnTo>
                    <a:pt x="67182" y="51943"/>
                  </a:lnTo>
                  <a:lnTo>
                    <a:pt x="75564" y="45212"/>
                  </a:lnTo>
                  <a:lnTo>
                    <a:pt x="78866" y="43561"/>
                  </a:lnTo>
                  <a:lnTo>
                    <a:pt x="99059" y="43561"/>
                  </a:lnTo>
                  <a:lnTo>
                    <a:pt x="99059" y="35178"/>
                  </a:lnTo>
                  <a:lnTo>
                    <a:pt x="104012" y="35178"/>
                  </a:lnTo>
                  <a:lnTo>
                    <a:pt x="114172" y="33527"/>
                  </a:lnTo>
                  <a:lnTo>
                    <a:pt x="197031" y="33527"/>
                  </a:lnTo>
                  <a:lnTo>
                    <a:pt x="160817" y="9112"/>
                  </a:lnTo>
                  <a:lnTo>
                    <a:pt x="115824" y="0"/>
                  </a:lnTo>
                  <a:close/>
                </a:path>
                <a:path w="231775" h="292100">
                  <a:moveTo>
                    <a:pt x="142620" y="170942"/>
                  </a:moveTo>
                  <a:lnTo>
                    <a:pt x="139318" y="172593"/>
                  </a:lnTo>
                  <a:lnTo>
                    <a:pt x="135889" y="172593"/>
                  </a:lnTo>
                  <a:lnTo>
                    <a:pt x="132587" y="174244"/>
                  </a:lnTo>
                  <a:lnTo>
                    <a:pt x="132587" y="187706"/>
                  </a:lnTo>
                  <a:lnTo>
                    <a:pt x="129285" y="189357"/>
                  </a:lnTo>
                  <a:lnTo>
                    <a:pt x="117475" y="191008"/>
                  </a:lnTo>
                  <a:lnTo>
                    <a:pt x="212387" y="191008"/>
                  </a:lnTo>
                  <a:lnTo>
                    <a:pt x="217169" y="185404"/>
                  </a:lnTo>
                  <a:lnTo>
                    <a:pt x="218970" y="180975"/>
                  </a:lnTo>
                  <a:lnTo>
                    <a:pt x="154431" y="180975"/>
                  </a:lnTo>
                  <a:lnTo>
                    <a:pt x="142620" y="170942"/>
                  </a:lnTo>
                  <a:close/>
                </a:path>
                <a:path w="231775" h="292100">
                  <a:moveTo>
                    <a:pt x="100710" y="174244"/>
                  </a:moveTo>
                  <a:lnTo>
                    <a:pt x="92328" y="186055"/>
                  </a:lnTo>
                  <a:lnTo>
                    <a:pt x="112494" y="186055"/>
                  </a:lnTo>
                  <a:lnTo>
                    <a:pt x="109092" y="176022"/>
                  </a:lnTo>
                  <a:lnTo>
                    <a:pt x="102361" y="176022"/>
                  </a:lnTo>
                  <a:lnTo>
                    <a:pt x="100710" y="174244"/>
                  </a:lnTo>
                  <a:close/>
                </a:path>
                <a:path w="231775" h="292100">
                  <a:moveTo>
                    <a:pt x="169544" y="149225"/>
                  </a:moveTo>
                  <a:lnTo>
                    <a:pt x="166115" y="152526"/>
                  </a:lnTo>
                  <a:lnTo>
                    <a:pt x="164464" y="155828"/>
                  </a:lnTo>
                  <a:lnTo>
                    <a:pt x="162813" y="157480"/>
                  </a:lnTo>
                  <a:lnTo>
                    <a:pt x="169544" y="169290"/>
                  </a:lnTo>
                  <a:lnTo>
                    <a:pt x="166115" y="172593"/>
                  </a:lnTo>
                  <a:lnTo>
                    <a:pt x="157733" y="179324"/>
                  </a:lnTo>
                  <a:lnTo>
                    <a:pt x="154431" y="180975"/>
                  </a:lnTo>
                  <a:lnTo>
                    <a:pt x="218970" y="180975"/>
                  </a:lnTo>
                  <a:lnTo>
                    <a:pt x="229838" y="154235"/>
                  </a:lnTo>
                  <a:lnTo>
                    <a:pt x="182879" y="154177"/>
                  </a:lnTo>
                  <a:lnTo>
                    <a:pt x="169544" y="149225"/>
                  </a:lnTo>
                  <a:close/>
                </a:path>
                <a:path w="231775" h="292100">
                  <a:moveTo>
                    <a:pt x="70484" y="157480"/>
                  </a:moveTo>
                  <a:lnTo>
                    <a:pt x="58800" y="164211"/>
                  </a:lnTo>
                  <a:lnTo>
                    <a:pt x="78866" y="164211"/>
                  </a:lnTo>
                  <a:lnTo>
                    <a:pt x="75564" y="162560"/>
                  </a:lnTo>
                  <a:lnTo>
                    <a:pt x="70484" y="157480"/>
                  </a:lnTo>
                  <a:close/>
                </a:path>
                <a:path w="231775" h="292100">
                  <a:moveTo>
                    <a:pt x="214368" y="58674"/>
                  </a:moveTo>
                  <a:lnTo>
                    <a:pt x="174497" y="58674"/>
                  </a:lnTo>
                  <a:lnTo>
                    <a:pt x="176149" y="61975"/>
                  </a:lnTo>
                  <a:lnTo>
                    <a:pt x="182879" y="72136"/>
                  </a:lnTo>
                  <a:lnTo>
                    <a:pt x="186308" y="75437"/>
                  </a:lnTo>
                  <a:lnTo>
                    <a:pt x="176149" y="85471"/>
                  </a:lnTo>
                  <a:lnTo>
                    <a:pt x="176149" y="88773"/>
                  </a:lnTo>
                  <a:lnTo>
                    <a:pt x="177926" y="92201"/>
                  </a:lnTo>
                  <a:lnTo>
                    <a:pt x="179577" y="95503"/>
                  </a:lnTo>
                  <a:lnTo>
                    <a:pt x="193039" y="95503"/>
                  </a:lnTo>
                  <a:lnTo>
                    <a:pt x="193039" y="98933"/>
                  </a:lnTo>
                  <a:lnTo>
                    <a:pt x="194690" y="110617"/>
                  </a:lnTo>
                  <a:lnTo>
                    <a:pt x="194690" y="113919"/>
                  </a:lnTo>
                  <a:lnTo>
                    <a:pt x="181228" y="118999"/>
                  </a:lnTo>
                  <a:lnTo>
                    <a:pt x="181228" y="122300"/>
                  </a:lnTo>
                  <a:lnTo>
                    <a:pt x="179577" y="125730"/>
                  </a:lnTo>
                  <a:lnTo>
                    <a:pt x="179577" y="129032"/>
                  </a:lnTo>
                  <a:lnTo>
                    <a:pt x="191261" y="135762"/>
                  </a:lnTo>
                  <a:lnTo>
                    <a:pt x="189610" y="139064"/>
                  </a:lnTo>
                  <a:lnTo>
                    <a:pt x="184657" y="149225"/>
                  </a:lnTo>
                  <a:lnTo>
                    <a:pt x="182879" y="154177"/>
                  </a:lnTo>
                  <a:lnTo>
                    <a:pt x="229840" y="154177"/>
                  </a:lnTo>
                  <a:lnTo>
                    <a:pt x="231647" y="115697"/>
                  </a:lnTo>
                  <a:lnTo>
                    <a:pt x="222515" y="70723"/>
                  </a:lnTo>
                  <a:lnTo>
                    <a:pt x="214368" y="58674"/>
                  </a:lnTo>
                  <a:close/>
                </a:path>
                <a:path w="231775" h="292100">
                  <a:moveTo>
                    <a:pt x="67182" y="70358"/>
                  </a:moveTo>
                  <a:lnTo>
                    <a:pt x="48640" y="70358"/>
                  </a:lnTo>
                  <a:lnTo>
                    <a:pt x="63753" y="73787"/>
                  </a:lnTo>
                  <a:lnTo>
                    <a:pt x="67182" y="70358"/>
                  </a:lnTo>
                  <a:close/>
                </a:path>
                <a:path w="231775" h="292100">
                  <a:moveTo>
                    <a:pt x="199597" y="36830"/>
                  </a:moveTo>
                  <a:lnTo>
                    <a:pt x="139318" y="36830"/>
                  </a:lnTo>
                  <a:lnTo>
                    <a:pt x="144271" y="38608"/>
                  </a:lnTo>
                  <a:lnTo>
                    <a:pt x="154431" y="43561"/>
                  </a:lnTo>
                  <a:lnTo>
                    <a:pt x="157733" y="45212"/>
                  </a:lnTo>
                  <a:lnTo>
                    <a:pt x="154431" y="60325"/>
                  </a:lnTo>
                  <a:lnTo>
                    <a:pt x="156082" y="61975"/>
                  </a:lnTo>
                  <a:lnTo>
                    <a:pt x="159384" y="63753"/>
                  </a:lnTo>
                  <a:lnTo>
                    <a:pt x="161162" y="65405"/>
                  </a:lnTo>
                  <a:lnTo>
                    <a:pt x="174497" y="58674"/>
                  </a:lnTo>
                  <a:lnTo>
                    <a:pt x="214368" y="58674"/>
                  </a:lnTo>
                  <a:lnTo>
                    <a:pt x="199597" y="36830"/>
                  </a:lnTo>
                  <a:close/>
                </a:path>
                <a:path w="231775" h="292100">
                  <a:moveTo>
                    <a:pt x="99059" y="43561"/>
                  </a:moveTo>
                  <a:lnTo>
                    <a:pt x="78866" y="43561"/>
                  </a:lnTo>
                  <a:lnTo>
                    <a:pt x="90677" y="53594"/>
                  </a:lnTo>
                  <a:lnTo>
                    <a:pt x="92328" y="51943"/>
                  </a:lnTo>
                  <a:lnTo>
                    <a:pt x="95630" y="50292"/>
                  </a:lnTo>
                  <a:lnTo>
                    <a:pt x="99059" y="50292"/>
                  </a:lnTo>
                  <a:lnTo>
                    <a:pt x="99059" y="43561"/>
                  </a:lnTo>
                  <a:close/>
                </a:path>
                <a:path w="231775" h="292100">
                  <a:moveTo>
                    <a:pt x="197031" y="33527"/>
                  </a:moveTo>
                  <a:lnTo>
                    <a:pt x="119125" y="33527"/>
                  </a:lnTo>
                  <a:lnTo>
                    <a:pt x="122554" y="48640"/>
                  </a:lnTo>
                  <a:lnTo>
                    <a:pt x="129285" y="48640"/>
                  </a:lnTo>
                  <a:lnTo>
                    <a:pt x="132587" y="50292"/>
                  </a:lnTo>
                  <a:lnTo>
                    <a:pt x="139318" y="36830"/>
                  </a:lnTo>
                  <a:lnTo>
                    <a:pt x="199597" y="36830"/>
                  </a:lnTo>
                  <a:lnTo>
                    <a:pt x="197643" y="33940"/>
                  </a:lnTo>
                  <a:lnTo>
                    <a:pt x="197031" y="3352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29064" y="2362327"/>
              <a:ext cx="231775" cy="292100"/>
            </a:xfrm>
            <a:custGeom>
              <a:avLst/>
              <a:gdLst/>
              <a:ahLst/>
              <a:cxnLst/>
              <a:rect l="l" t="t" r="r" b="b"/>
              <a:pathLst>
                <a:path w="231775" h="292100">
                  <a:moveTo>
                    <a:pt x="115824" y="0"/>
                  </a:moveTo>
                  <a:lnTo>
                    <a:pt x="70830" y="9112"/>
                  </a:lnTo>
                  <a:lnTo>
                    <a:pt x="34004" y="33940"/>
                  </a:lnTo>
                  <a:lnTo>
                    <a:pt x="9132" y="70723"/>
                  </a:lnTo>
                  <a:lnTo>
                    <a:pt x="0" y="115697"/>
                  </a:lnTo>
                  <a:lnTo>
                    <a:pt x="18097" y="170023"/>
                  </a:lnTo>
                  <a:lnTo>
                    <a:pt x="57911" y="227504"/>
                  </a:lnTo>
                  <a:lnTo>
                    <a:pt x="97726" y="273055"/>
                  </a:lnTo>
                  <a:lnTo>
                    <a:pt x="115824" y="291592"/>
                  </a:lnTo>
                  <a:lnTo>
                    <a:pt x="182784" y="225692"/>
                  </a:lnTo>
                  <a:lnTo>
                    <a:pt x="217169" y="185404"/>
                  </a:lnTo>
                  <a:lnTo>
                    <a:pt x="229838" y="154235"/>
                  </a:lnTo>
                  <a:lnTo>
                    <a:pt x="231647" y="115697"/>
                  </a:lnTo>
                  <a:lnTo>
                    <a:pt x="222515" y="70723"/>
                  </a:lnTo>
                  <a:lnTo>
                    <a:pt x="197643" y="33940"/>
                  </a:lnTo>
                  <a:lnTo>
                    <a:pt x="160817" y="9112"/>
                  </a:lnTo>
                  <a:lnTo>
                    <a:pt x="115824" y="0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61258" y="2391092"/>
              <a:ext cx="167258" cy="1670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1655" y="4888992"/>
              <a:ext cx="807720" cy="8077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48044" y="4943475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295275" y="0"/>
                  </a:moveTo>
                  <a:lnTo>
                    <a:pt x="247381" y="3864"/>
                  </a:lnTo>
                  <a:lnTo>
                    <a:pt x="201948" y="15054"/>
                  </a:lnTo>
                  <a:lnTo>
                    <a:pt x="159582" y="32959"/>
                  </a:lnTo>
                  <a:lnTo>
                    <a:pt x="120892" y="56973"/>
                  </a:lnTo>
                  <a:lnTo>
                    <a:pt x="86487" y="86487"/>
                  </a:lnTo>
                  <a:lnTo>
                    <a:pt x="56973" y="120892"/>
                  </a:lnTo>
                  <a:lnTo>
                    <a:pt x="32959" y="159582"/>
                  </a:lnTo>
                  <a:lnTo>
                    <a:pt x="15054" y="201948"/>
                  </a:lnTo>
                  <a:lnTo>
                    <a:pt x="3864" y="247381"/>
                  </a:lnTo>
                  <a:lnTo>
                    <a:pt x="0" y="295275"/>
                  </a:lnTo>
                  <a:lnTo>
                    <a:pt x="3864" y="343168"/>
                  </a:lnTo>
                  <a:lnTo>
                    <a:pt x="15054" y="388601"/>
                  </a:lnTo>
                  <a:lnTo>
                    <a:pt x="32959" y="430967"/>
                  </a:lnTo>
                  <a:lnTo>
                    <a:pt x="56973" y="469657"/>
                  </a:lnTo>
                  <a:lnTo>
                    <a:pt x="86487" y="504063"/>
                  </a:lnTo>
                  <a:lnTo>
                    <a:pt x="120892" y="533576"/>
                  </a:lnTo>
                  <a:lnTo>
                    <a:pt x="159582" y="557590"/>
                  </a:lnTo>
                  <a:lnTo>
                    <a:pt x="201948" y="575495"/>
                  </a:lnTo>
                  <a:lnTo>
                    <a:pt x="247381" y="586685"/>
                  </a:lnTo>
                  <a:lnTo>
                    <a:pt x="295275" y="590550"/>
                  </a:lnTo>
                  <a:lnTo>
                    <a:pt x="343168" y="586685"/>
                  </a:lnTo>
                  <a:lnTo>
                    <a:pt x="388601" y="575495"/>
                  </a:lnTo>
                  <a:lnTo>
                    <a:pt x="430967" y="557590"/>
                  </a:lnTo>
                  <a:lnTo>
                    <a:pt x="469657" y="533576"/>
                  </a:lnTo>
                  <a:lnTo>
                    <a:pt x="504062" y="504063"/>
                  </a:lnTo>
                  <a:lnTo>
                    <a:pt x="533576" y="469657"/>
                  </a:lnTo>
                  <a:lnTo>
                    <a:pt x="557590" y="430967"/>
                  </a:lnTo>
                  <a:lnTo>
                    <a:pt x="575495" y="388601"/>
                  </a:lnTo>
                  <a:lnTo>
                    <a:pt x="586685" y="343168"/>
                  </a:lnTo>
                  <a:lnTo>
                    <a:pt x="590550" y="295275"/>
                  </a:lnTo>
                  <a:lnTo>
                    <a:pt x="586685" y="247381"/>
                  </a:lnTo>
                  <a:lnTo>
                    <a:pt x="575495" y="201948"/>
                  </a:lnTo>
                  <a:lnTo>
                    <a:pt x="557590" y="159582"/>
                  </a:lnTo>
                  <a:lnTo>
                    <a:pt x="533576" y="120892"/>
                  </a:lnTo>
                  <a:lnTo>
                    <a:pt x="504062" y="86486"/>
                  </a:lnTo>
                  <a:lnTo>
                    <a:pt x="469657" y="56973"/>
                  </a:lnTo>
                  <a:lnTo>
                    <a:pt x="430967" y="32959"/>
                  </a:lnTo>
                  <a:lnTo>
                    <a:pt x="388601" y="15054"/>
                  </a:lnTo>
                  <a:lnTo>
                    <a:pt x="343168" y="3864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48044" y="4943475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0" y="295275"/>
                  </a:moveTo>
                  <a:lnTo>
                    <a:pt x="3864" y="247381"/>
                  </a:lnTo>
                  <a:lnTo>
                    <a:pt x="15054" y="201948"/>
                  </a:lnTo>
                  <a:lnTo>
                    <a:pt x="32959" y="159582"/>
                  </a:lnTo>
                  <a:lnTo>
                    <a:pt x="56973" y="120892"/>
                  </a:lnTo>
                  <a:lnTo>
                    <a:pt x="86487" y="86487"/>
                  </a:lnTo>
                  <a:lnTo>
                    <a:pt x="120892" y="56973"/>
                  </a:lnTo>
                  <a:lnTo>
                    <a:pt x="159582" y="32959"/>
                  </a:lnTo>
                  <a:lnTo>
                    <a:pt x="201948" y="15054"/>
                  </a:lnTo>
                  <a:lnTo>
                    <a:pt x="247381" y="3864"/>
                  </a:lnTo>
                  <a:lnTo>
                    <a:pt x="295275" y="0"/>
                  </a:lnTo>
                  <a:lnTo>
                    <a:pt x="343168" y="3864"/>
                  </a:lnTo>
                  <a:lnTo>
                    <a:pt x="388601" y="15054"/>
                  </a:lnTo>
                  <a:lnTo>
                    <a:pt x="430967" y="32959"/>
                  </a:lnTo>
                  <a:lnTo>
                    <a:pt x="469657" y="56973"/>
                  </a:lnTo>
                  <a:lnTo>
                    <a:pt x="504062" y="86486"/>
                  </a:lnTo>
                  <a:lnTo>
                    <a:pt x="533576" y="120892"/>
                  </a:lnTo>
                  <a:lnTo>
                    <a:pt x="557590" y="159582"/>
                  </a:lnTo>
                  <a:lnTo>
                    <a:pt x="575495" y="201948"/>
                  </a:lnTo>
                  <a:lnTo>
                    <a:pt x="586685" y="247381"/>
                  </a:lnTo>
                  <a:lnTo>
                    <a:pt x="590550" y="295275"/>
                  </a:lnTo>
                  <a:lnTo>
                    <a:pt x="586685" y="343168"/>
                  </a:lnTo>
                  <a:lnTo>
                    <a:pt x="575495" y="388601"/>
                  </a:lnTo>
                  <a:lnTo>
                    <a:pt x="557590" y="430967"/>
                  </a:lnTo>
                  <a:lnTo>
                    <a:pt x="533576" y="469657"/>
                  </a:lnTo>
                  <a:lnTo>
                    <a:pt x="504062" y="504063"/>
                  </a:lnTo>
                  <a:lnTo>
                    <a:pt x="469657" y="533576"/>
                  </a:lnTo>
                  <a:lnTo>
                    <a:pt x="430967" y="557590"/>
                  </a:lnTo>
                  <a:lnTo>
                    <a:pt x="388601" y="575495"/>
                  </a:lnTo>
                  <a:lnTo>
                    <a:pt x="343168" y="586685"/>
                  </a:lnTo>
                  <a:lnTo>
                    <a:pt x="295275" y="590550"/>
                  </a:lnTo>
                  <a:lnTo>
                    <a:pt x="247381" y="586685"/>
                  </a:lnTo>
                  <a:lnTo>
                    <a:pt x="201948" y="575495"/>
                  </a:lnTo>
                  <a:lnTo>
                    <a:pt x="159582" y="557590"/>
                  </a:lnTo>
                  <a:lnTo>
                    <a:pt x="120892" y="533576"/>
                  </a:lnTo>
                  <a:lnTo>
                    <a:pt x="86487" y="504063"/>
                  </a:lnTo>
                  <a:lnTo>
                    <a:pt x="56973" y="469657"/>
                  </a:lnTo>
                  <a:lnTo>
                    <a:pt x="32959" y="430967"/>
                  </a:lnTo>
                  <a:lnTo>
                    <a:pt x="15054" y="388601"/>
                  </a:lnTo>
                  <a:lnTo>
                    <a:pt x="3864" y="343168"/>
                  </a:lnTo>
                  <a:lnTo>
                    <a:pt x="0" y="295275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61594" y="5166423"/>
              <a:ext cx="163322" cy="2030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32575" y="5094224"/>
              <a:ext cx="221615" cy="304800"/>
            </a:xfrm>
            <a:custGeom>
              <a:avLst/>
              <a:gdLst/>
              <a:ahLst/>
              <a:cxnLst/>
              <a:rect l="l" t="t" r="r" b="b"/>
              <a:pathLst>
                <a:path w="221615" h="304800">
                  <a:moveTo>
                    <a:pt x="63753" y="0"/>
                  </a:moveTo>
                  <a:lnTo>
                    <a:pt x="63753" y="94106"/>
                  </a:lnTo>
                  <a:lnTo>
                    <a:pt x="37504" y="110587"/>
                  </a:lnTo>
                  <a:lnTo>
                    <a:pt x="17398" y="133651"/>
                  </a:lnTo>
                  <a:lnTo>
                    <a:pt x="4532" y="161740"/>
                  </a:lnTo>
                  <a:lnTo>
                    <a:pt x="0" y="193294"/>
                  </a:lnTo>
                  <a:lnTo>
                    <a:pt x="8802" y="236890"/>
                  </a:lnTo>
                  <a:lnTo>
                    <a:pt x="32702" y="272129"/>
                  </a:lnTo>
                  <a:lnTo>
                    <a:pt x="67937" y="295699"/>
                  </a:lnTo>
                  <a:lnTo>
                    <a:pt x="110744" y="304291"/>
                  </a:lnTo>
                  <a:lnTo>
                    <a:pt x="154247" y="295699"/>
                  </a:lnTo>
                  <a:lnTo>
                    <a:pt x="171550" y="284098"/>
                  </a:lnTo>
                  <a:lnTo>
                    <a:pt x="110744" y="284098"/>
                  </a:lnTo>
                  <a:lnTo>
                    <a:pt x="76074" y="277000"/>
                  </a:lnTo>
                  <a:lnTo>
                    <a:pt x="47228" y="257603"/>
                  </a:lnTo>
                  <a:lnTo>
                    <a:pt x="27501" y="228752"/>
                  </a:lnTo>
                  <a:lnTo>
                    <a:pt x="20193" y="193294"/>
                  </a:lnTo>
                  <a:lnTo>
                    <a:pt x="24413" y="166459"/>
                  </a:lnTo>
                  <a:lnTo>
                    <a:pt x="36337" y="142446"/>
                  </a:lnTo>
                  <a:lnTo>
                    <a:pt x="54858" y="122838"/>
                  </a:lnTo>
                  <a:lnTo>
                    <a:pt x="78867" y="109219"/>
                  </a:lnTo>
                  <a:lnTo>
                    <a:pt x="83947" y="107568"/>
                  </a:lnTo>
                  <a:lnTo>
                    <a:pt x="83947" y="30225"/>
                  </a:lnTo>
                  <a:lnTo>
                    <a:pt x="157733" y="30225"/>
                  </a:lnTo>
                  <a:lnTo>
                    <a:pt x="157733" y="13017"/>
                  </a:lnTo>
                  <a:lnTo>
                    <a:pt x="111569" y="13017"/>
                  </a:lnTo>
                  <a:lnTo>
                    <a:pt x="94265" y="11445"/>
                  </a:lnTo>
                  <a:lnTo>
                    <a:pt x="78867" y="6731"/>
                  </a:lnTo>
                  <a:lnTo>
                    <a:pt x="63753" y="0"/>
                  </a:lnTo>
                  <a:close/>
                </a:path>
                <a:path w="221615" h="304800">
                  <a:moveTo>
                    <a:pt x="157733" y="30225"/>
                  </a:moveTo>
                  <a:lnTo>
                    <a:pt x="137541" y="30225"/>
                  </a:lnTo>
                  <a:lnTo>
                    <a:pt x="137541" y="107568"/>
                  </a:lnTo>
                  <a:lnTo>
                    <a:pt x="144272" y="109219"/>
                  </a:lnTo>
                  <a:lnTo>
                    <a:pt x="168022" y="122838"/>
                  </a:lnTo>
                  <a:lnTo>
                    <a:pt x="185975" y="142446"/>
                  </a:lnTo>
                  <a:lnTo>
                    <a:pt x="197332" y="166459"/>
                  </a:lnTo>
                  <a:lnTo>
                    <a:pt x="201295" y="193294"/>
                  </a:lnTo>
                  <a:lnTo>
                    <a:pt x="194218" y="228752"/>
                  </a:lnTo>
                  <a:lnTo>
                    <a:pt x="174879" y="257603"/>
                  </a:lnTo>
                  <a:lnTo>
                    <a:pt x="146109" y="277000"/>
                  </a:lnTo>
                  <a:lnTo>
                    <a:pt x="110744" y="284098"/>
                  </a:lnTo>
                  <a:lnTo>
                    <a:pt x="171550" y="284098"/>
                  </a:lnTo>
                  <a:lnTo>
                    <a:pt x="189404" y="272129"/>
                  </a:lnTo>
                  <a:lnTo>
                    <a:pt x="212917" y="236890"/>
                  </a:lnTo>
                  <a:lnTo>
                    <a:pt x="221488" y="193294"/>
                  </a:lnTo>
                  <a:lnTo>
                    <a:pt x="217187" y="161740"/>
                  </a:lnTo>
                  <a:lnTo>
                    <a:pt x="204708" y="133651"/>
                  </a:lnTo>
                  <a:lnTo>
                    <a:pt x="184679" y="110587"/>
                  </a:lnTo>
                  <a:lnTo>
                    <a:pt x="157733" y="94106"/>
                  </a:lnTo>
                  <a:lnTo>
                    <a:pt x="157733" y="30225"/>
                  </a:lnTo>
                  <a:close/>
                </a:path>
                <a:path w="221615" h="304800">
                  <a:moveTo>
                    <a:pt x="137541" y="30225"/>
                  </a:moveTo>
                  <a:lnTo>
                    <a:pt x="83947" y="30225"/>
                  </a:lnTo>
                  <a:lnTo>
                    <a:pt x="97268" y="33083"/>
                  </a:lnTo>
                  <a:lnTo>
                    <a:pt x="111363" y="34035"/>
                  </a:lnTo>
                  <a:lnTo>
                    <a:pt x="125148" y="33083"/>
                  </a:lnTo>
                  <a:lnTo>
                    <a:pt x="137541" y="30225"/>
                  </a:lnTo>
                  <a:close/>
                </a:path>
                <a:path w="221615" h="304800">
                  <a:moveTo>
                    <a:pt x="157733" y="0"/>
                  </a:moveTo>
                  <a:lnTo>
                    <a:pt x="144272" y="6731"/>
                  </a:lnTo>
                  <a:lnTo>
                    <a:pt x="128873" y="11445"/>
                  </a:lnTo>
                  <a:lnTo>
                    <a:pt x="111569" y="13017"/>
                  </a:lnTo>
                  <a:lnTo>
                    <a:pt x="157733" y="13017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32575" y="5094224"/>
              <a:ext cx="221615" cy="304800"/>
            </a:xfrm>
            <a:custGeom>
              <a:avLst/>
              <a:gdLst/>
              <a:ahLst/>
              <a:cxnLst/>
              <a:rect l="l" t="t" r="r" b="b"/>
              <a:pathLst>
                <a:path w="221615" h="304800">
                  <a:moveTo>
                    <a:pt x="110744" y="304291"/>
                  </a:moveTo>
                  <a:lnTo>
                    <a:pt x="67937" y="295699"/>
                  </a:lnTo>
                  <a:lnTo>
                    <a:pt x="32702" y="272129"/>
                  </a:lnTo>
                  <a:lnTo>
                    <a:pt x="8802" y="236890"/>
                  </a:lnTo>
                  <a:lnTo>
                    <a:pt x="0" y="193294"/>
                  </a:lnTo>
                  <a:lnTo>
                    <a:pt x="4532" y="161740"/>
                  </a:lnTo>
                  <a:lnTo>
                    <a:pt x="17398" y="133651"/>
                  </a:lnTo>
                  <a:lnTo>
                    <a:pt x="37504" y="110587"/>
                  </a:lnTo>
                  <a:lnTo>
                    <a:pt x="63753" y="94106"/>
                  </a:lnTo>
                  <a:lnTo>
                    <a:pt x="63753" y="39701"/>
                  </a:lnTo>
                  <a:lnTo>
                    <a:pt x="63753" y="11763"/>
                  </a:lnTo>
                  <a:lnTo>
                    <a:pt x="63753" y="1470"/>
                  </a:lnTo>
                  <a:lnTo>
                    <a:pt x="63753" y="0"/>
                  </a:lnTo>
                  <a:lnTo>
                    <a:pt x="78867" y="6731"/>
                  </a:lnTo>
                  <a:lnTo>
                    <a:pt x="94265" y="11445"/>
                  </a:lnTo>
                  <a:lnTo>
                    <a:pt x="111569" y="13017"/>
                  </a:lnTo>
                  <a:lnTo>
                    <a:pt x="128873" y="11445"/>
                  </a:lnTo>
                  <a:lnTo>
                    <a:pt x="144272" y="6731"/>
                  </a:lnTo>
                  <a:lnTo>
                    <a:pt x="157733" y="0"/>
                  </a:lnTo>
                  <a:lnTo>
                    <a:pt x="157733" y="54405"/>
                  </a:lnTo>
                  <a:lnTo>
                    <a:pt x="157733" y="82343"/>
                  </a:lnTo>
                  <a:lnTo>
                    <a:pt x="157733" y="92636"/>
                  </a:lnTo>
                  <a:lnTo>
                    <a:pt x="157733" y="94106"/>
                  </a:lnTo>
                  <a:lnTo>
                    <a:pt x="184679" y="110587"/>
                  </a:lnTo>
                  <a:lnTo>
                    <a:pt x="204708" y="133651"/>
                  </a:lnTo>
                  <a:lnTo>
                    <a:pt x="217187" y="161740"/>
                  </a:lnTo>
                  <a:lnTo>
                    <a:pt x="221488" y="193294"/>
                  </a:lnTo>
                  <a:lnTo>
                    <a:pt x="212917" y="236890"/>
                  </a:lnTo>
                  <a:lnTo>
                    <a:pt x="189404" y="272129"/>
                  </a:lnTo>
                  <a:lnTo>
                    <a:pt x="154247" y="295699"/>
                  </a:lnTo>
                  <a:lnTo>
                    <a:pt x="110744" y="304291"/>
                  </a:lnTo>
                  <a:close/>
                </a:path>
                <a:path w="221615" h="304800">
                  <a:moveTo>
                    <a:pt x="83947" y="30225"/>
                  </a:moveTo>
                  <a:lnTo>
                    <a:pt x="83947" y="74939"/>
                  </a:lnTo>
                  <a:lnTo>
                    <a:pt x="83947" y="97901"/>
                  </a:lnTo>
                  <a:lnTo>
                    <a:pt x="83947" y="106360"/>
                  </a:lnTo>
                  <a:lnTo>
                    <a:pt x="83947" y="107568"/>
                  </a:lnTo>
                  <a:lnTo>
                    <a:pt x="78867" y="109219"/>
                  </a:lnTo>
                  <a:lnTo>
                    <a:pt x="54858" y="122838"/>
                  </a:lnTo>
                  <a:lnTo>
                    <a:pt x="36337" y="142446"/>
                  </a:lnTo>
                  <a:lnTo>
                    <a:pt x="24413" y="166459"/>
                  </a:lnTo>
                  <a:lnTo>
                    <a:pt x="20193" y="193294"/>
                  </a:lnTo>
                  <a:lnTo>
                    <a:pt x="27501" y="228752"/>
                  </a:lnTo>
                  <a:lnTo>
                    <a:pt x="47228" y="257603"/>
                  </a:lnTo>
                  <a:lnTo>
                    <a:pt x="76074" y="277000"/>
                  </a:lnTo>
                  <a:lnTo>
                    <a:pt x="110744" y="284098"/>
                  </a:lnTo>
                  <a:lnTo>
                    <a:pt x="146109" y="277000"/>
                  </a:lnTo>
                  <a:lnTo>
                    <a:pt x="174879" y="257603"/>
                  </a:lnTo>
                  <a:lnTo>
                    <a:pt x="194218" y="228752"/>
                  </a:lnTo>
                  <a:lnTo>
                    <a:pt x="201295" y="193294"/>
                  </a:lnTo>
                  <a:lnTo>
                    <a:pt x="197332" y="166459"/>
                  </a:lnTo>
                  <a:lnTo>
                    <a:pt x="185975" y="142446"/>
                  </a:lnTo>
                  <a:lnTo>
                    <a:pt x="168022" y="122838"/>
                  </a:lnTo>
                  <a:lnTo>
                    <a:pt x="144272" y="109219"/>
                  </a:lnTo>
                  <a:lnTo>
                    <a:pt x="137541" y="107568"/>
                  </a:lnTo>
                  <a:lnTo>
                    <a:pt x="137541" y="62855"/>
                  </a:lnTo>
                  <a:lnTo>
                    <a:pt x="137541" y="39893"/>
                  </a:lnTo>
                  <a:lnTo>
                    <a:pt x="137541" y="31434"/>
                  </a:lnTo>
                  <a:lnTo>
                    <a:pt x="137541" y="30225"/>
                  </a:lnTo>
                  <a:lnTo>
                    <a:pt x="125148" y="33083"/>
                  </a:lnTo>
                  <a:lnTo>
                    <a:pt x="111363" y="34035"/>
                  </a:lnTo>
                  <a:lnTo>
                    <a:pt x="97268" y="33083"/>
                  </a:lnTo>
                  <a:lnTo>
                    <a:pt x="83947" y="30225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06108" y="5080698"/>
              <a:ext cx="76200" cy="17145"/>
            </a:xfrm>
            <a:custGeom>
              <a:avLst/>
              <a:gdLst/>
              <a:ahLst/>
              <a:cxnLst/>
              <a:rect l="l" t="t" r="r" b="b"/>
              <a:pathLst>
                <a:path w="76200" h="17145">
                  <a:moveTo>
                    <a:pt x="38036" y="0"/>
                  </a:moveTo>
                  <a:lnTo>
                    <a:pt x="19923" y="1285"/>
                  </a:lnTo>
                  <a:lnTo>
                    <a:pt x="3428" y="5143"/>
                  </a:lnTo>
                  <a:lnTo>
                    <a:pt x="0" y="6794"/>
                  </a:lnTo>
                  <a:lnTo>
                    <a:pt x="0" y="11874"/>
                  </a:lnTo>
                  <a:lnTo>
                    <a:pt x="1650" y="15176"/>
                  </a:lnTo>
                  <a:lnTo>
                    <a:pt x="5080" y="16954"/>
                  </a:lnTo>
                  <a:lnTo>
                    <a:pt x="6731" y="15176"/>
                  </a:lnTo>
                  <a:lnTo>
                    <a:pt x="21264" y="11390"/>
                  </a:lnTo>
                  <a:lnTo>
                    <a:pt x="38036" y="10128"/>
                  </a:lnTo>
                  <a:lnTo>
                    <a:pt x="76073" y="10128"/>
                  </a:lnTo>
                  <a:lnTo>
                    <a:pt x="74422" y="6794"/>
                  </a:lnTo>
                  <a:lnTo>
                    <a:pt x="72644" y="5143"/>
                  </a:lnTo>
                  <a:lnTo>
                    <a:pt x="56149" y="1285"/>
                  </a:lnTo>
                  <a:lnTo>
                    <a:pt x="38036" y="0"/>
                  </a:lnTo>
                  <a:close/>
                </a:path>
                <a:path w="76200" h="17145">
                  <a:moveTo>
                    <a:pt x="76073" y="10128"/>
                  </a:moveTo>
                  <a:lnTo>
                    <a:pt x="38036" y="10128"/>
                  </a:lnTo>
                  <a:lnTo>
                    <a:pt x="54808" y="11390"/>
                  </a:lnTo>
                  <a:lnTo>
                    <a:pt x="69342" y="15176"/>
                  </a:lnTo>
                  <a:lnTo>
                    <a:pt x="69342" y="16954"/>
                  </a:lnTo>
                  <a:lnTo>
                    <a:pt x="72644" y="16954"/>
                  </a:lnTo>
                  <a:lnTo>
                    <a:pt x="74422" y="15176"/>
                  </a:lnTo>
                  <a:lnTo>
                    <a:pt x="76073" y="11874"/>
                  </a:lnTo>
                  <a:lnTo>
                    <a:pt x="76073" y="1012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06108" y="5080698"/>
              <a:ext cx="76200" cy="17145"/>
            </a:xfrm>
            <a:custGeom>
              <a:avLst/>
              <a:gdLst/>
              <a:ahLst/>
              <a:cxnLst/>
              <a:rect l="l" t="t" r="r" b="b"/>
              <a:pathLst>
                <a:path w="76200" h="17145">
                  <a:moveTo>
                    <a:pt x="70993" y="16954"/>
                  </a:moveTo>
                  <a:lnTo>
                    <a:pt x="69342" y="16954"/>
                  </a:lnTo>
                  <a:lnTo>
                    <a:pt x="69342" y="15176"/>
                  </a:lnTo>
                  <a:lnTo>
                    <a:pt x="54808" y="11390"/>
                  </a:lnTo>
                  <a:lnTo>
                    <a:pt x="38036" y="10128"/>
                  </a:lnTo>
                  <a:lnTo>
                    <a:pt x="21264" y="11390"/>
                  </a:lnTo>
                  <a:lnTo>
                    <a:pt x="6731" y="15176"/>
                  </a:lnTo>
                  <a:lnTo>
                    <a:pt x="5080" y="16954"/>
                  </a:lnTo>
                  <a:lnTo>
                    <a:pt x="1650" y="15176"/>
                  </a:lnTo>
                  <a:lnTo>
                    <a:pt x="0" y="11874"/>
                  </a:lnTo>
                  <a:lnTo>
                    <a:pt x="0" y="10096"/>
                  </a:lnTo>
                  <a:lnTo>
                    <a:pt x="0" y="6794"/>
                  </a:lnTo>
                  <a:lnTo>
                    <a:pt x="3428" y="5143"/>
                  </a:lnTo>
                  <a:lnTo>
                    <a:pt x="19923" y="1285"/>
                  </a:lnTo>
                  <a:lnTo>
                    <a:pt x="38036" y="0"/>
                  </a:lnTo>
                  <a:lnTo>
                    <a:pt x="56149" y="1285"/>
                  </a:lnTo>
                  <a:lnTo>
                    <a:pt x="72644" y="5143"/>
                  </a:lnTo>
                  <a:lnTo>
                    <a:pt x="74422" y="6794"/>
                  </a:lnTo>
                  <a:lnTo>
                    <a:pt x="76073" y="10096"/>
                  </a:lnTo>
                  <a:lnTo>
                    <a:pt x="76073" y="11874"/>
                  </a:lnTo>
                  <a:lnTo>
                    <a:pt x="74422" y="15176"/>
                  </a:lnTo>
                  <a:lnTo>
                    <a:pt x="72644" y="16954"/>
                  </a:lnTo>
                  <a:lnTo>
                    <a:pt x="70993" y="16954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85488" y="2145792"/>
              <a:ext cx="807720" cy="8077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39463" y="2200275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295275" y="0"/>
                  </a:moveTo>
                  <a:lnTo>
                    <a:pt x="247381" y="3864"/>
                  </a:lnTo>
                  <a:lnTo>
                    <a:pt x="201948" y="15054"/>
                  </a:lnTo>
                  <a:lnTo>
                    <a:pt x="159582" y="32959"/>
                  </a:lnTo>
                  <a:lnTo>
                    <a:pt x="120892" y="56973"/>
                  </a:lnTo>
                  <a:lnTo>
                    <a:pt x="86487" y="86487"/>
                  </a:lnTo>
                  <a:lnTo>
                    <a:pt x="56973" y="120892"/>
                  </a:lnTo>
                  <a:lnTo>
                    <a:pt x="32959" y="159582"/>
                  </a:lnTo>
                  <a:lnTo>
                    <a:pt x="15054" y="201948"/>
                  </a:lnTo>
                  <a:lnTo>
                    <a:pt x="3864" y="247381"/>
                  </a:lnTo>
                  <a:lnTo>
                    <a:pt x="0" y="295275"/>
                  </a:lnTo>
                  <a:lnTo>
                    <a:pt x="3864" y="343168"/>
                  </a:lnTo>
                  <a:lnTo>
                    <a:pt x="15054" y="388601"/>
                  </a:lnTo>
                  <a:lnTo>
                    <a:pt x="32959" y="430967"/>
                  </a:lnTo>
                  <a:lnTo>
                    <a:pt x="56973" y="469657"/>
                  </a:lnTo>
                  <a:lnTo>
                    <a:pt x="86487" y="504063"/>
                  </a:lnTo>
                  <a:lnTo>
                    <a:pt x="120892" y="533576"/>
                  </a:lnTo>
                  <a:lnTo>
                    <a:pt x="159582" y="557590"/>
                  </a:lnTo>
                  <a:lnTo>
                    <a:pt x="201948" y="575495"/>
                  </a:lnTo>
                  <a:lnTo>
                    <a:pt x="247381" y="586685"/>
                  </a:lnTo>
                  <a:lnTo>
                    <a:pt x="295275" y="590550"/>
                  </a:lnTo>
                  <a:lnTo>
                    <a:pt x="343168" y="586685"/>
                  </a:lnTo>
                  <a:lnTo>
                    <a:pt x="388601" y="575495"/>
                  </a:lnTo>
                  <a:lnTo>
                    <a:pt x="430967" y="557590"/>
                  </a:lnTo>
                  <a:lnTo>
                    <a:pt x="469657" y="533576"/>
                  </a:lnTo>
                  <a:lnTo>
                    <a:pt x="504063" y="504063"/>
                  </a:lnTo>
                  <a:lnTo>
                    <a:pt x="533576" y="469657"/>
                  </a:lnTo>
                  <a:lnTo>
                    <a:pt x="557590" y="430967"/>
                  </a:lnTo>
                  <a:lnTo>
                    <a:pt x="575495" y="388601"/>
                  </a:lnTo>
                  <a:lnTo>
                    <a:pt x="586685" y="343168"/>
                  </a:lnTo>
                  <a:lnTo>
                    <a:pt x="590550" y="295275"/>
                  </a:lnTo>
                  <a:lnTo>
                    <a:pt x="586685" y="247381"/>
                  </a:lnTo>
                  <a:lnTo>
                    <a:pt x="575495" y="201948"/>
                  </a:lnTo>
                  <a:lnTo>
                    <a:pt x="557590" y="159582"/>
                  </a:lnTo>
                  <a:lnTo>
                    <a:pt x="533576" y="120892"/>
                  </a:lnTo>
                  <a:lnTo>
                    <a:pt x="504063" y="86487"/>
                  </a:lnTo>
                  <a:lnTo>
                    <a:pt x="469657" y="56973"/>
                  </a:lnTo>
                  <a:lnTo>
                    <a:pt x="430967" y="32959"/>
                  </a:lnTo>
                  <a:lnTo>
                    <a:pt x="388601" y="15054"/>
                  </a:lnTo>
                  <a:lnTo>
                    <a:pt x="343168" y="3864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39463" y="2200275"/>
              <a:ext cx="590550" cy="590550"/>
            </a:xfrm>
            <a:custGeom>
              <a:avLst/>
              <a:gdLst/>
              <a:ahLst/>
              <a:cxnLst/>
              <a:rect l="l" t="t" r="r" b="b"/>
              <a:pathLst>
                <a:path w="590550" h="590550">
                  <a:moveTo>
                    <a:pt x="0" y="295275"/>
                  </a:moveTo>
                  <a:lnTo>
                    <a:pt x="3864" y="247381"/>
                  </a:lnTo>
                  <a:lnTo>
                    <a:pt x="15054" y="201948"/>
                  </a:lnTo>
                  <a:lnTo>
                    <a:pt x="32959" y="159582"/>
                  </a:lnTo>
                  <a:lnTo>
                    <a:pt x="56973" y="120892"/>
                  </a:lnTo>
                  <a:lnTo>
                    <a:pt x="86487" y="86487"/>
                  </a:lnTo>
                  <a:lnTo>
                    <a:pt x="120892" y="56973"/>
                  </a:lnTo>
                  <a:lnTo>
                    <a:pt x="159582" y="32959"/>
                  </a:lnTo>
                  <a:lnTo>
                    <a:pt x="201948" y="15054"/>
                  </a:lnTo>
                  <a:lnTo>
                    <a:pt x="247381" y="3864"/>
                  </a:lnTo>
                  <a:lnTo>
                    <a:pt x="295275" y="0"/>
                  </a:lnTo>
                  <a:lnTo>
                    <a:pt x="343168" y="3864"/>
                  </a:lnTo>
                  <a:lnTo>
                    <a:pt x="388601" y="15054"/>
                  </a:lnTo>
                  <a:lnTo>
                    <a:pt x="430967" y="32959"/>
                  </a:lnTo>
                  <a:lnTo>
                    <a:pt x="469657" y="56973"/>
                  </a:lnTo>
                  <a:lnTo>
                    <a:pt x="504063" y="86487"/>
                  </a:lnTo>
                  <a:lnTo>
                    <a:pt x="533576" y="120892"/>
                  </a:lnTo>
                  <a:lnTo>
                    <a:pt x="557590" y="159582"/>
                  </a:lnTo>
                  <a:lnTo>
                    <a:pt x="575495" y="201948"/>
                  </a:lnTo>
                  <a:lnTo>
                    <a:pt x="586685" y="247381"/>
                  </a:lnTo>
                  <a:lnTo>
                    <a:pt x="590550" y="295275"/>
                  </a:lnTo>
                  <a:lnTo>
                    <a:pt x="586685" y="343168"/>
                  </a:lnTo>
                  <a:lnTo>
                    <a:pt x="575495" y="388601"/>
                  </a:lnTo>
                  <a:lnTo>
                    <a:pt x="557590" y="430967"/>
                  </a:lnTo>
                  <a:lnTo>
                    <a:pt x="533576" y="469657"/>
                  </a:lnTo>
                  <a:lnTo>
                    <a:pt x="504063" y="504063"/>
                  </a:lnTo>
                  <a:lnTo>
                    <a:pt x="469657" y="533576"/>
                  </a:lnTo>
                  <a:lnTo>
                    <a:pt x="430967" y="557590"/>
                  </a:lnTo>
                  <a:lnTo>
                    <a:pt x="388601" y="575495"/>
                  </a:lnTo>
                  <a:lnTo>
                    <a:pt x="343168" y="586685"/>
                  </a:lnTo>
                  <a:lnTo>
                    <a:pt x="295275" y="590550"/>
                  </a:lnTo>
                  <a:lnTo>
                    <a:pt x="247381" y="586685"/>
                  </a:lnTo>
                  <a:lnTo>
                    <a:pt x="201948" y="575495"/>
                  </a:lnTo>
                  <a:lnTo>
                    <a:pt x="159582" y="557590"/>
                  </a:lnTo>
                  <a:lnTo>
                    <a:pt x="120892" y="533576"/>
                  </a:lnTo>
                  <a:lnTo>
                    <a:pt x="86487" y="504063"/>
                  </a:lnTo>
                  <a:lnTo>
                    <a:pt x="56973" y="469657"/>
                  </a:lnTo>
                  <a:lnTo>
                    <a:pt x="32959" y="430967"/>
                  </a:lnTo>
                  <a:lnTo>
                    <a:pt x="15054" y="388601"/>
                  </a:lnTo>
                  <a:lnTo>
                    <a:pt x="3864" y="343168"/>
                  </a:lnTo>
                  <a:lnTo>
                    <a:pt x="0" y="295275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19231" y="2403792"/>
              <a:ext cx="157479" cy="1615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15002" y="2383155"/>
              <a:ext cx="10160" cy="187960"/>
            </a:xfrm>
            <a:custGeom>
              <a:avLst/>
              <a:gdLst/>
              <a:ahLst/>
              <a:cxnLst/>
              <a:rect l="l" t="t" r="r" b="b"/>
              <a:pathLst>
                <a:path w="10160" h="187960">
                  <a:moveTo>
                    <a:pt x="6731" y="0"/>
                  </a:moveTo>
                  <a:lnTo>
                    <a:pt x="1650" y="0"/>
                  </a:lnTo>
                  <a:lnTo>
                    <a:pt x="0" y="3302"/>
                  </a:lnTo>
                  <a:lnTo>
                    <a:pt x="0" y="185928"/>
                  </a:lnTo>
                  <a:lnTo>
                    <a:pt x="1650" y="187579"/>
                  </a:lnTo>
                  <a:lnTo>
                    <a:pt x="6731" y="187579"/>
                  </a:lnTo>
                  <a:lnTo>
                    <a:pt x="10160" y="185928"/>
                  </a:lnTo>
                  <a:lnTo>
                    <a:pt x="10160" y="330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15002" y="2383155"/>
              <a:ext cx="10160" cy="187960"/>
            </a:xfrm>
            <a:custGeom>
              <a:avLst/>
              <a:gdLst/>
              <a:ahLst/>
              <a:cxnLst/>
              <a:rect l="l" t="t" r="r" b="b"/>
              <a:pathLst>
                <a:path w="10160" h="187960">
                  <a:moveTo>
                    <a:pt x="5080" y="187579"/>
                  </a:moveTo>
                  <a:lnTo>
                    <a:pt x="1650" y="187579"/>
                  </a:lnTo>
                  <a:lnTo>
                    <a:pt x="0" y="185928"/>
                  </a:lnTo>
                  <a:lnTo>
                    <a:pt x="0" y="182625"/>
                  </a:lnTo>
                  <a:lnTo>
                    <a:pt x="0" y="80936"/>
                  </a:lnTo>
                  <a:lnTo>
                    <a:pt x="0" y="28717"/>
                  </a:lnTo>
                  <a:lnTo>
                    <a:pt x="0" y="9479"/>
                  </a:lnTo>
                  <a:lnTo>
                    <a:pt x="0" y="6731"/>
                  </a:lnTo>
                  <a:lnTo>
                    <a:pt x="0" y="3302"/>
                  </a:lnTo>
                  <a:lnTo>
                    <a:pt x="1650" y="0"/>
                  </a:lnTo>
                  <a:lnTo>
                    <a:pt x="5080" y="0"/>
                  </a:lnTo>
                  <a:lnTo>
                    <a:pt x="6731" y="0"/>
                  </a:lnTo>
                  <a:lnTo>
                    <a:pt x="10160" y="3302"/>
                  </a:lnTo>
                  <a:lnTo>
                    <a:pt x="10160" y="185928"/>
                  </a:lnTo>
                  <a:lnTo>
                    <a:pt x="6731" y="187579"/>
                  </a:lnTo>
                  <a:lnTo>
                    <a:pt x="5080" y="187579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35321" y="2388235"/>
              <a:ext cx="10160" cy="187960"/>
            </a:xfrm>
            <a:custGeom>
              <a:avLst/>
              <a:gdLst/>
              <a:ahLst/>
              <a:cxnLst/>
              <a:rect l="l" t="t" r="r" b="b"/>
              <a:pathLst>
                <a:path w="10160" h="187960">
                  <a:moveTo>
                    <a:pt x="8381" y="0"/>
                  </a:moveTo>
                  <a:lnTo>
                    <a:pt x="3301" y="0"/>
                  </a:lnTo>
                  <a:lnTo>
                    <a:pt x="0" y="1650"/>
                  </a:lnTo>
                  <a:lnTo>
                    <a:pt x="0" y="184276"/>
                  </a:lnTo>
                  <a:lnTo>
                    <a:pt x="3301" y="187578"/>
                  </a:lnTo>
                  <a:lnTo>
                    <a:pt x="8381" y="187578"/>
                  </a:lnTo>
                  <a:lnTo>
                    <a:pt x="10160" y="184276"/>
                  </a:lnTo>
                  <a:lnTo>
                    <a:pt x="10160" y="165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35321" y="2388235"/>
              <a:ext cx="10160" cy="187960"/>
            </a:xfrm>
            <a:custGeom>
              <a:avLst/>
              <a:gdLst/>
              <a:ahLst/>
              <a:cxnLst/>
              <a:rect l="l" t="t" r="r" b="b"/>
              <a:pathLst>
                <a:path w="10160" h="187960">
                  <a:moveTo>
                    <a:pt x="5079" y="187578"/>
                  </a:moveTo>
                  <a:lnTo>
                    <a:pt x="3301" y="187578"/>
                  </a:lnTo>
                  <a:lnTo>
                    <a:pt x="0" y="184276"/>
                  </a:lnTo>
                  <a:lnTo>
                    <a:pt x="0" y="182625"/>
                  </a:lnTo>
                  <a:lnTo>
                    <a:pt x="0" y="79908"/>
                  </a:lnTo>
                  <a:lnTo>
                    <a:pt x="0" y="27162"/>
                  </a:lnTo>
                  <a:lnTo>
                    <a:pt x="0" y="7729"/>
                  </a:lnTo>
                  <a:lnTo>
                    <a:pt x="0" y="4952"/>
                  </a:lnTo>
                  <a:lnTo>
                    <a:pt x="0" y="1650"/>
                  </a:lnTo>
                  <a:lnTo>
                    <a:pt x="3301" y="0"/>
                  </a:lnTo>
                  <a:lnTo>
                    <a:pt x="5079" y="0"/>
                  </a:lnTo>
                  <a:lnTo>
                    <a:pt x="8381" y="0"/>
                  </a:lnTo>
                  <a:lnTo>
                    <a:pt x="10160" y="1650"/>
                  </a:lnTo>
                  <a:lnTo>
                    <a:pt x="10160" y="184276"/>
                  </a:lnTo>
                  <a:lnTo>
                    <a:pt x="8381" y="187578"/>
                  </a:lnTo>
                  <a:lnTo>
                    <a:pt x="5079" y="187578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93514" y="2374646"/>
              <a:ext cx="282575" cy="241935"/>
            </a:xfrm>
            <a:custGeom>
              <a:avLst/>
              <a:gdLst/>
              <a:ahLst/>
              <a:cxnLst/>
              <a:rect l="l" t="t" r="r" b="b"/>
              <a:pathLst>
                <a:path w="282575" h="241935">
                  <a:moveTo>
                    <a:pt x="203326" y="0"/>
                  </a:moveTo>
                  <a:lnTo>
                    <a:pt x="3428" y="0"/>
                  </a:lnTo>
                  <a:lnTo>
                    <a:pt x="0" y="5079"/>
                  </a:lnTo>
                  <a:lnTo>
                    <a:pt x="0" y="186308"/>
                  </a:lnTo>
                  <a:lnTo>
                    <a:pt x="3264" y="204668"/>
                  </a:lnTo>
                  <a:lnTo>
                    <a:pt x="42037" y="240029"/>
                  </a:lnTo>
                  <a:lnTo>
                    <a:pt x="84363" y="241530"/>
                  </a:lnTo>
                  <a:lnTo>
                    <a:pt x="105918" y="241807"/>
                  </a:lnTo>
                  <a:lnTo>
                    <a:pt x="236982" y="240029"/>
                  </a:lnTo>
                  <a:lnTo>
                    <a:pt x="243712" y="240029"/>
                  </a:lnTo>
                  <a:lnTo>
                    <a:pt x="277120" y="219963"/>
                  </a:lnTo>
                  <a:lnTo>
                    <a:pt x="203326" y="219963"/>
                  </a:lnTo>
                  <a:lnTo>
                    <a:pt x="103790" y="219757"/>
                  </a:lnTo>
                  <a:lnTo>
                    <a:pt x="47116" y="218312"/>
                  </a:lnTo>
                  <a:lnTo>
                    <a:pt x="20193" y="186308"/>
                  </a:lnTo>
                  <a:lnTo>
                    <a:pt x="20193" y="21843"/>
                  </a:lnTo>
                  <a:lnTo>
                    <a:pt x="213487" y="21843"/>
                  </a:lnTo>
                  <a:lnTo>
                    <a:pt x="213487" y="10159"/>
                  </a:lnTo>
                  <a:lnTo>
                    <a:pt x="211709" y="6730"/>
                  </a:lnTo>
                  <a:lnTo>
                    <a:pt x="206756" y="1777"/>
                  </a:lnTo>
                  <a:lnTo>
                    <a:pt x="203326" y="0"/>
                  </a:lnTo>
                  <a:close/>
                </a:path>
                <a:path w="282575" h="241935">
                  <a:moveTo>
                    <a:pt x="213487" y="21843"/>
                  </a:moveTo>
                  <a:lnTo>
                    <a:pt x="191643" y="21843"/>
                  </a:lnTo>
                  <a:lnTo>
                    <a:pt x="191643" y="186308"/>
                  </a:lnTo>
                  <a:lnTo>
                    <a:pt x="192289" y="195121"/>
                  </a:lnTo>
                  <a:lnTo>
                    <a:pt x="194341" y="203755"/>
                  </a:lnTo>
                  <a:lnTo>
                    <a:pt x="197965" y="212080"/>
                  </a:lnTo>
                  <a:lnTo>
                    <a:pt x="203326" y="219963"/>
                  </a:lnTo>
                  <a:lnTo>
                    <a:pt x="245363" y="219963"/>
                  </a:lnTo>
                  <a:lnTo>
                    <a:pt x="238633" y="218312"/>
                  </a:lnTo>
                  <a:lnTo>
                    <a:pt x="229024" y="214687"/>
                  </a:lnTo>
                  <a:lnTo>
                    <a:pt x="221011" y="207311"/>
                  </a:lnTo>
                  <a:lnTo>
                    <a:pt x="215522" y="197435"/>
                  </a:lnTo>
                  <a:lnTo>
                    <a:pt x="213487" y="186308"/>
                  </a:lnTo>
                  <a:lnTo>
                    <a:pt x="213487" y="21843"/>
                  </a:lnTo>
                  <a:close/>
                </a:path>
                <a:path w="282575" h="241935">
                  <a:moveTo>
                    <a:pt x="277240" y="15112"/>
                  </a:moveTo>
                  <a:lnTo>
                    <a:pt x="265557" y="15112"/>
                  </a:lnTo>
                  <a:lnTo>
                    <a:pt x="260476" y="18541"/>
                  </a:lnTo>
                  <a:lnTo>
                    <a:pt x="260476" y="206501"/>
                  </a:lnTo>
                  <a:lnTo>
                    <a:pt x="258825" y="211581"/>
                  </a:lnTo>
                  <a:lnTo>
                    <a:pt x="253746" y="214883"/>
                  </a:lnTo>
                  <a:lnTo>
                    <a:pt x="250444" y="218312"/>
                  </a:lnTo>
                  <a:lnTo>
                    <a:pt x="245363" y="219963"/>
                  </a:lnTo>
                  <a:lnTo>
                    <a:pt x="277120" y="219963"/>
                  </a:lnTo>
                  <a:lnTo>
                    <a:pt x="278733" y="216995"/>
                  </a:lnTo>
                  <a:lnTo>
                    <a:pt x="281396" y="208555"/>
                  </a:lnTo>
                  <a:lnTo>
                    <a:pt x="282321" y="199770"/>
                  </a:lnTo>
                  <a:lnTo>
                    <a:pt x="282321" y="18541"/>
                  </a:lnTo>
                  <a:lnTo>
                    <a:pt x="277240" y="1511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93514" y="2374646"/>
              <a:ext cx="282575" cy="241935"/>
            </a:xfrm>
            <a:custGeom>
              <a:avLst/>
              <a:gdLst/>
              <a:ahLst/>
              <a:cxnLst/>
              <a:rect l="l" t="t" r="r" b="b"/>
              <a:pathLst>
                <a:path w="282575" h="241935">
                  <a:moveTo>
                    <a:pt x="272288" y="15112"/>
                  </a:moveTo>
                  <a:lnTo>
                    <a:pt x="265557" y="15112"/>
                  </a:lnTo>
                  <a:lnTo>
                    <a:pt x="260476" y="18541"/>
                  </a:lnTo>
                  <a:lnTo>
                    <a:pt x="260476" y="25273"/>
                  </a:lnTo>
                  <a:lnTo>
                    <a:pt x="260476" y="126154"/>
                  </a:lnTo>
                  <a:lnTo>
                    <a:pt x="260476" y="177958"/>
                  </a:lnTo>
                  <a:lnTo>
                    <a:pt x="260476" y="197044"/>
                  </a:lnTo>
                  <a:lnTo>
                    <a:pt x="260476" y="199770"/>
                  </a:lnTo>
                  <a:lnTo>
                    <a:pt x="260476" y="206501"/>
                  </a:lnTo>
                  <a:lnTo>
                    <a:pt x="258825" y="211581"/>
                  </a:lnTo>
                  <a:lnTo>
                    <a:pt x="253746" y="214883"/>
                  </a:lnTo>
                  <a:lnTo>
                    <a:pt x="250444" y="218312"/>
                  </a:lnTo>
                  <a:lnTo>
                    <a:pt x="245363" y="219963"/>
                  </a:lnTo>
                  <a:lnTo>
                    <a:pt x="229024" y="214687"/>
                  </a:lnTo>
                  <a:lnTo>
                    <a:pt x="221011" y="207311"/>
                  </a:lnTo>
                  <a:lnTo>
                    <a:pt x="215522" y="197435"/>
                  </a:lnTo>
                  <a:lnTo>
                    <a:pt x="213487" y="186308"/>
                  </a:lnTo>
                  <a:lnTo>
                    <a:pt x="213487" y="86381"/>
                  </a:lnTo>
                  <a:lnTo>
                    <a:pt x="213487" y="35067"/>
                  </a:lnTo>
                  <a:lnTo>
                    <a:pt x="213487" y="16162"/>
                  </a:lnTo>
                  <a:lnTo>
                    <a:pt x="213487" y="13462"/>
                  </a:lnTo>
                  <a:lnTo>
                    <a:pt x="213487" y="10159"/>
                  </a:lnTo>
                  <a:lnTo>
                    <a:pt x="211709" y="6730"/>
                  </a:lnTo>
                  <a:lnTo>
                    <a:pt x="210058" y="5079"/>
                  </a:lnTo>
                  <a:lnTo>
                    <a:pt x="206756" y="1777"/>
                  </a:lnTo>
                  <a:lnTo>
                    <a:pt x="203326" y="0"/>
                  </a:lnTo>
                  <a:lnTo>
                    <a:pt x="3428" y="0"/>
                  </a:lnTo>
                  <a:lnTo>
                    <a:pt x="0" y="5079"/>
                  </a:lnTo>
                  <a:lnTo>
                    <a:pt x="0" y="11811"/>
                  </a:lnTo>
                  <a:lnTo>
                    <a:pt x="0" y="186308"/>
                  </a:lnTo>
                  <a:lnTo>
                    <a:pt x="3264" y="204668"/>
                  </a:lnTo>
                  <a:lnTo>
                    <a:pt x="12207" y="220789"/>
                  </a:lnTo>
                  <a:lnTo>
                    <a:pt x="25556" y="233100"/>
                  </a:lnTo>
                  <a:lnTo>
                    <a:pt x="42037" y="240029"/>
                  </a:lnTo>
                  <a:lnTo>
                    <a:pt x="51304" y="240307"/>
                  </a:lnTo>
                  <a:lnTo>
                    <a:pt x="65786" y="240918"/>
                  </a:lnTo>
                  <a:lnTo>
                    <a:pt x="84363" y="241530"/>
                  </a:lnTo>
                  <a:lnTo>
                    <a:pt x="105918" y="241807"/>
                  </a:lnTo>
                  <a:lnTo>
                    <a:pt x="146470" y="241530"/>
                  </a:lnTo>
                  <a:lnTo>
                    <a:pt x="185928" y="240918"/>
                  </a:lnTo>
                  <a:lnTo>
                    <a:pt x="218146" y="240307"/>
                  </a:lnTo>
                  <a:lnTo>
                    <a:pt x="236982" y="240029"/>
                  </a:lnTo>
                  <a:lnTo>
                    <a:pt x="238633" y="240029"/>
                  </a:lnTo>
                  <a:lnTo>
                    <a:pt x="240284" y="240029"/>
                  </a:lnTo>
                  <a:lnTo>
                    <a:pt x="243712" y="240029"/>
                  </a:lnTo>
                  <a:lnTo>
                    <a:pt x="249999" y="239434"/>
                  </a:lnTo>
                  <a:lnTo>
                    <a:pt x="281396" y="208555"/>
                  </a:lnTo>
                  <a:lnTo>
                    <a:pt x="282321" y="199770"/>
                  </a:lnTo>
                  <a:lnTo>
                    <a:pt x="282321" y="98889"/>
                  </a:lnTo>
                  <a:lnTo>
                    <a:pt x="282321" y="47085"/>
                  </a:lnTo>
                  <a:lnTo>
                    <a:pt x="282321" y="27999"/>
                  </a:lnTo>
                  <a:lnTo>
                    <a:pt x="282321" y="25273"/>
                  </a:lnTo>
                  <a:lnTo>
                    <a:pt x="282321" y="18541"/>
                  </a:lnTo>
                  <a:lnTo>
                    <a:pt x="277240" y="15112"/>
                  </a:lnTo>
                  <a:lnTo>
                    <a:pt x="272288" y="15112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08944" y="2391727"/>
              <a:ext cx="192658" cy="2076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87751" y="4888992"/>
              <a:ext cx="810768" cy="8077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30106" y="4929187"/>
              <a:ext cx="619125" cy="6191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346451" y="2437913"/>
            <a:ext cx="1187450" cy="7810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1295"/>
              </a:spcBef>
            </a:pPr>
            <a:r>
              <a:rPr sz="1800" b="1" spc="-5" dirty="0">
                <a:solidFill>
                  <a:srgbClr val="FFC000"/>
                </a:solidFill>
                <a:latin typeface="Carlito"/>
                <a:cs typeface="Carlito"/>
              </a:rPr>
              <a:t>B0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Thiết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lập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cây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FP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82721" y="4107560"/>
            <a:ext cx="243713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81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C000"/>
                </a:solidFill>
                <a:latin typeface="Carlito"/>
                <a:cs typeface="Carlito"/>
              </a:rPr>
              <a:t>B1</a:t>
            </a:r>
            <a:endParaRPr sz="1800">
              <a:latin typeface="Carlito"/>
              <a:cs typeface="Carlito"/>
            </a:endParaRPr>
          </a:p>
          <a:p>
            <a:pPr marL="12700" marR="5080" algn="ctr">
              <a:lnSpc>
                <a:spcPct val="150100"/>
              </a:lnSpc>
              <a:spcBef>
                <a:spcPts val="625"/>
              </a:spcBef>
            </a:pP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Thiết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lập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cơ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sở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mẫu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điều kiện cho 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mỗi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hạng 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mục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phổ biến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(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mỗi 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nút 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trên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cây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FP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12865" y="2437913"/>
            <a:ext cx="2830830" cy="99441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1295"/>
              </a:spcBef>
            </a:pPr>
            <a:r>
              <a:rPr sz="1800" b="1" spc="-5" dirty="0">
                <a:solidFill>
                  <a:srgbClr val="FFC000"/>
                </a:solidFill>
                <a:latin typeface="Carlito"/>
                <a:cs typeface="Carlito"/>
              </a:rPr>
              <a:t>B2</a:t>
            </a:r>
            <a:endParaRPr sz="1800">
              <a:latin typeface="Carlito"/>
              <a:cs typeface="Carlito"/>
            </a:endParaRPr>
          </a:p>
          <a:p>
            <a:pPr marL="12065" marR="5080" algn="ctr">
              <a:lnSpc>
                <a:spcPct val="100000"/>
              </a:lnSpc>
              <a:spcBef>
                <a:spcPts val="915"/>
              </a:spcBef>
            </a:pP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Thiết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lập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FP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điều kiện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từ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mỗi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cơ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sở 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mẫu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điều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kiện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70114" y="3865921"/>
            <a:ext cx="2857500" cy="78041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59385" algn="ctr">
              <a:lnSpc>
                <a:spcPct val="100000"/>
              </a:lnSpc>
              <a:spcBef>
                <a:spcPts val="1290"/>
              </a:spcBef>
            </a:pPr>
            <a:r>
              <a:rPr sz="1800" b="1" spc="-5" dirty="0">
                <a:solidFill>
                  <a:srgbClr val="FFC000"/>
                </a:solidFill>
                <a:latin typeface="Carlito"/>
                <a:cs typeface="Carlito"/>
              </a:rPr>
              <a:t>B3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Khai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thác đệ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qui cho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cây 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FP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điều</a:t>
            </a:r>
            <a:r>
              <a:rPr sz="14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kiện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6" name="object 7"/>
          <p:cNvSpPr txBox="1">
            <a:spLocks/>
          </p:cNvSpPr>
          <p:nvPr/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vi-VN" sz="2800" b="1" spc="-5" smtClean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lang="vi-VN"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124711" y="353568"/>
              <a:ext cx="829056" cy="7955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8280" y="353568"/>
              <a:ext cx="585216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8008" y="353568"/>
              <a:ext cx="1865376" cy="795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85289" y="2065527"/>
            <a:ext cx="5292725" cy="3429000"/>
            <a:chOff x="1685289" y="2065527"/>
            <a:chExt cx="5292725" cy="3429000"/>
          </a:xfrm>
        </p:grpSpPr>
        <p:sp>
          <p:nvSpPr>
            <p:cNvPr id="8" name="object 8"/>
            <p:cNvSpPr/>
            <p:nvPr/>
          </p:nvSpPr>
          <p:spPr>
            <a:xfrm>
              <a:off x="1685289" y="2103754"/>
              <a:ext cx="929005" cy="929640"/>
            </a:xfrm>
            <a:custGeom>
              <a:avLst/>
              <a:gdLst/>
              <a:ahLst/>
              <a:cxnLst/>
              <a:rect l="l" t="t" r="r" b="b"/>
              <a:pathLst>
                <a:path w="929005" h="929639">
                  <a:moveTo>
                    <a:pt x="464439" y="0"/>
                  </a:moveTo>
                  <a:lnTo>
                    <a:pt x="416946" y="2398"/>
                  </a:lnTo>
                  <a:lnTo>
                    <a:pt x="370827" y="9439"/>
                  </a:lnTo>
                  <a:lnTo>
                    <a:pt x="326315" y="20888"/>
                  </a:lnTo>
                  <a:lnTo>
                    <a:pt x="283642" y="36512"/>
                  </a:lnTo>
                  <a:lnTo>
                    <a:pt x="243043" y="56077"/>
                  </a:lnTo>
                  <a:lnTo>
                    <a:pt x="204750" y="79349"/>
                  </a:lnTo>
                  <a:lnTo>
                    <a:pt x="168997" y="106094"/>
                  </a:lnTo>
                  <a:lnTo>
                    <a:pt x="136017" y="136080"/>
                  </a:lnTo>
                  <a:lnTo>
                    <a:pt x="106043" y="169072"/>
                  </a:lnTo>
                  <a:lnTo>
                    <a:pt x="79309" y="204837"/>
                  </a:lnTo>
                  <a:lnTo>
                    <a:pt x="56047" y="243140"/>
                  </a:lnTo>
                  <a:lnTo>
                    <a:pt x="36492" y="283749"/>
                  </a:lnTo>
                  <a:lnTo>
                    <a:pt x="20877" y="326430"/>
                  </a:lnTo>
                  <a:lnTo>
                    <a:pt x="9434" y="370949"/>
                  </a:lnTo>
                  <a:lnTo>
                    <a:pt x="2397" y="417072"/>
                  </a:lnTo>
                  <a:lnTo>
                    <a:pt x="0" y="464566"/>
                  </a:lnTo>
                  <a:lnTo>
                    <a:pt x="2397" y="512059"/>
                  </a:lnTo>
                  <a:lnTo>
                    <a:pt x="9434" y="558182"/>
                  </a:lnTo>
                  <a:lnTo>
                    <a:pt x="20877" y="602701"/>
                  </a:lnTo>
                  <a:lnTo>
                    <a:pt x="36492" y="645382"/>
                  </a:lnTo>
                  <a:lnTo>
                    <a:pt x="56047" y="685991"/>
                  </a:lnTo>
                  <a:lnTo>
                    <a:pt x="79309" y="724294"/>
                  </a:lnTo>
                  <a:lnTo>
                    <a:pt x="106043" y="760059"/>
                  </a:lnTo>
                  <a:lnTo>
                    <a:pt x="136017" y="793051"/>
                  </a:lnTo>
                  <a:lnTo>
                    <a:pt x="168997" y="823037"/>
                  </a:lnTo>
                  <a:lnTo>
                    <a:pt x="204750" y="849782"/>
                  </a:lnTo>
                  <a:lnTo>
                    <a:pt x="243043" y="873054"/>
                  </a:lnTo>
                  <a:lnTo>
                    <a:pt x="283642" y="892619"/>
                  </a:lnTo>
                  <a:lnTo>
                    <a:pt x="326315" y="908243"/>
                  </a:lnTo>
                  <a:lnTo>
                    <a:pt x="370827" y="919692"/>
                  </a:lnTo>
                  <a:lnTo>
                    <a:pt x="416946" y="926733"/>
                  </a:lnTo>
                  <a:lnTo>
                    <a:pt x="464439" y="929132"/>
                  </a:lnTo>
                  <a:lnTo>
                    <a:pt x="511932" y="926733"/>
                  </a:lnTo>
                  <a:lnTo>
                    <a:pt x="558055" y="919692"/>
                  </a:lnTo>
                  <a:lnTo>
                    <a:pt x="602574" y="908243"/>
                  </a:lnTo>
                  <a:lnTo>
                    <a:pt x="645255" y="892619"/>
                  </a:lnTo>
                  <a:lnTo>
                    <a:pt x="685864" y="873054"/>
                  </a:lnTo>
                  <a:lnTo>
                    <a:pt x="724167" y="849782"/>
                  </a:lnTo>
                  <a:lnTo>
                    <a:pt x="759932" y="823037"/>
                  </a:lnTo>
                  <a:lnTo>
                    <a:pt x="792924" y="793051"/>
                  </a:lnTo>
                  <a:lnTo>
                    <a:pt x="822910" y="760059"/>
                  </a:lnTo>
                  <a:lnTo>
                    <a:pt x="849655" y="724294"/>
                  </a:lnTo>
                  <a:lnTo>
                    <a:pt x="872927" y="685991"/>
                  </a:lnTo>
                  <a:lnTo>
                    <a:pt x="892492" y="645382"/>
                  </a:lnTo>
                  <a:lnTo>
                    <a:pt x="908116" y="602701"/>
                  </a:lnTo>
                  <a:lnTo>
                    <a:pt x="919565" y="558182"/>
                  </a:lnTo>
                  <a:lnTo>
                    <a:pt x="926606" y="512059"/>
                  </a:lnTo>
                  <a:lnTo>
                    <a:pt x="929005" y="464566"/>
                  </a:lnTo>
                  <a:lnTo>
                    <a:pt x="926606" y="417072"/>
                  </a:lnTo>
                  <a:lnTo>
                    <a:pt x="919565" y="370949"/>
                  </a:lnTo>
                  <a:lnTo>
                    <a:pt x="908116" y="326430"/>
                  </a:lnTo>
                  <a:lnTo>
                    <a:pt x="892492" y="283749"/>
                  </a:lnTo>
                  <a:lnTo>
                    <a:pt x="872927" y="243140"/>
                  </a:lnTo>
                  <a:lnTo>
                    <a:pt x="849655" y="204837"/>
                  </a:lnTo>
                  <a:lnTo>
                    <a:pt x="822910" y="169072"/>
                  </a:lnTo>
                  <a:lnTo>
                    <a:pt x="792924" y="136080"/>
                  </a:lnTo>
                  <a:lnTo>
                    <a:pt x="759932" y="106094"/>
                  </a:lnTo>
                  <a:lnTo>
                    <a:pt x="724167" y="79349"/>
                  </a:lnTo>
                  <a:lnTo>
                    <a:pt x="685864" y="56077"/>
                  </a:lnTo>
                  <a:lnTo>
                    <a:pt x="645255" y="36512"/>
                  </a:lnTo>
                  <a:lnTo>
                    <a:pt x="602574" y="20888"/>
                  </a:lnTo>
                  <a:lnTo>
                    <a:pt x="558055" y="9439"/>
                  </a:lnTo>
                  <a:lnTo>
                    <a:pt x="511932" y="2398"/>
                  </a:lnTo>
                  <a:lnTo>
                    <a:pt x="46443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48431" y="2552445"/>
              <a:ext cx="307748" cy="2491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3278" y="2335529"/>
              <a:ext cx="454025" cy="416559"/>
            </a:xfrm>
            <a:custGeom>
              <a:avLst/>
              <a:gdLst/>
              <a:ahLst/>
              <a:cxnLst/>
              <a:rect l="l" t="t" r="r" b="b"/>
              <a:pathLst>
                <a:path w="454025" h="416560">
                  <a:moveTo>
                    <a:pt x="164338" y="93091"/>
                  </a:moveTo>
                  <a:lnTo>
                    <a:pt x="146304" y="93091"/>
                  </a:lnTo>
                  <a:lnTo>
                    <a:pt x="146304" y="98298"/>
                  </a:lnTo>
                  <a:lnTo>
                    <a:pt x="145034" y="100965"/>
                  </a:lnTo>
                  <a:lnTo>
                    <a:pt x="143764" y="102235"/>
                  </a:lnTo>
                  <a:lnTo>
                    <a:pt x="141097" y="104775"/>
                  </a:lnTo>
                  <a:lnTo>
                    <a:pt x="139827" y="106172"/>
                  </a:lnTo>
                  <a:lnTo>
                    <a:pt x="137287" y="107442"/>
                  </a:lnTo>
                  <a:lnTo>
                    <a:pt x="134747" y="107442"/>
                  </a:lnTo>
                  <a:lnTo>
                    <a:pt x="132080" y="108712"/>
                  </a:lnTo>
                  <a:lnTo>
                    <a:pt x="124333" y="108712"/>
                  </a:lnTo>
                  <a:lnTo>
                    <a:pt x="124333" y="124333"/>
                  </a:lnTo>
                  <a:lnTo>
                    <a:pt x="142494" y="124333"/>
                  </a:lnTo>
                  <a:lnTo>
                    <a:pt x="142494" y="168656"/>
                  </a:lnTo>
                  <a:lnTo>
                    <a:pt x="164338" y="168656"/>
                  </a:lnTo>
                  <a:lnTo>
                    <a:pt x="164338" y="93091"/>
                  </a:lnTo>
                  <a:close/>
                </a:path>
                <a:path w="454025" h="416560">
                  <a:moveTo>
                    <a:pt x="366522" y="258572"/>
                  </a:moveTo>
                  <a:lnTo>
                    <a:pt x="292608" y="258572"/>
                  </a:lnTo>
                  <a:lnTo>
                    <a:pt x="292608" y="394081"/>
                  </a:lnTo>
                  <a:lnTo>
                    <a:pt x="196850" y="394081"/>
                  </a:lnTo>
                  <a:lnTo>
                    <a:pt x="203327" y="362839"/>
                  </a:lnTo>
                  <a:lnTo>
                    <a:pt x="286258" y="362839"/>
                  </a:lnTo>
                  <a:lnTo>
                    <a:pt x="292608" y="394081"/>
                  </a:lnTo>
                  <a:lnTo>
                    <a:pt x="292608" y="258572"/>
                  </a:lnTo>
                  <a:lnTo>
                    <a:pt x="35052" y="258572"/>
                  </a:lnTo>
                  <a:lnTo>
                    <a:pt x="0" y="416306"/>
                  </a:lnTo>
                  <a:lnTo>
                    <a:pt x="292608" y="416306"/>
                  </a:lnTo>
                  <a:lnTo>
                    <a:pt x="292608" y="411099"/>
                  </a:lnTo>
                  <a:lnTo>
                    <a:pt x="294005" y="407162"/>
                  </a:lnTo>
                  <a:lnTo>
                    <a:pt x="296545" y="403225"/>
                  </a:lnTo>
                  <a:lnTo>
                    <a:pt x="297815" y="400685"/>
                  </a:lnTo>
                  <a:lnTo>
                    <a:pt x="301523" y="394081"/>
                  </a:lnTo>
                  <a:lnTo>
                    <a:pt x="304241" y="389255"/>
                  </a:lnTo>
                  <a:lnTo>
                    <a:pt x="313220" y="373926"/>
                  </a:lnTo>
                  <a:lnTo>
                    <a:pt x="320078" y="362839"/>
                  </a:lnTo>
                  <a:lnTo>
                    <a:pt x="323900" y="356654"/>
                  </a:lnTo>
                  <a:lnTo>
                    <a:pt x="339267" y="333540"/>
                  </a:lnTo>
                  <a:lnTo>
                    <a:pt x="342988" y="327825"/>
                  </a:lnTo>
                  <a:lnTo>
                    <a:pt x="346468" y="322351"/>
                  </a:lnTo>
                  <a:lnTo>
                    <a:pt x="349631" y="317246"/>
                  </a:lnTo>
                  <a:lnTo>
                    <a:pt x="355536" y="309270"/>
                  </a:lnTo>
                  <a:lnTo>
                    <a:pt x="360972" y="301688"/>
                  </a:lnTo>
                  <a:lnTo>
                    <a:pt x="364959" y="295351"/>
                  </a:lnTo>
                  <a:lnTo>
                    <a:pt x="366522" y="291084"/>
                  </a:lnTo>
                  <a:lnTo>
                    <a:pt x="366522" y="258572"/>
                  </a:lnTo>
                  <a:close/>
                </a:path>
                <a:path w="454025" h="416560">
                  <a:moveTo>
                    <a:pt x="453517" y="0"/>
                  </a:moveTo>
                  <a:lnTo>
                    <a:pt x="36195" y="0"/>
                  </a:lnTo>
                  <a:lnTo>
                    <a:pt x="36195" y="29210"/>
                  </a:lnTo>
                  <a:lnTo>
                    <a:pt x="36195" y="223520"/>
                  </a:lnTo>
                  <a:lnTo>
                    <a:pt x="36195" y="247650"/>
                  </a:lnTo>
                  <a:lnTo>
                    <a:pt x="352171" y="247650"/>
                  </a:lnTo>
                  <a:lnTo>
                    <a:pt x="352171" y="223520"/>
                  </a:lnTo>
                  <a:lnTo>
                    <a:pt x="66294" y="223520"/>
                  </a:lnTo>
                  <a:lnTo>
                    <a:pt x="66294" y="29210"/>
                  </a:lnTo>
                  <a:lnTo>
                    <a:pt x="423418" y="29210"/>
                  </a:lnTo>
                  <a:lnTo>
                    <a:pt x="423418" y="205740"/>
                  </a:lnTo>
                  <a:lnTo>
                    <a:pt x="453517" y="205740"/>
                  </a:lnTo>
                  <a:lnTo>
                    <a:pt x="453517" y="29210"/>
                  </a:lnTo>
                  <a:lnTo>
                    <a:pt x="45351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2253" y="2428620"/>
              <a:ext cx="112902" cy="755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69795" y="2454998"/>
              <a:ext cx="54610" cy="43180"/>
            </a:xfrm>
            <a:custGeom>
              <a:avLst/>
              <a:gdLst/>
              <a:ahLst/>
              <a:cxnLst/>
              <a:rect l="l" t="t" r="r" b="b"/>
              <a:pathLst>
                <a:path w="54610" h="43180">
                  <a:moveTo>
                    <a:pt x="54216" y="25730"/>
                  </a:moveTo>
                  <a:lnTo>
                    <a:pt x="0" y="25730"/>
                  </a:lnTo>
                  <a:lnTo>
                    <a:pt x="0" y="42710"/>
                  </a:lnTo>
                  <a:lnTo>
                    <a:pt x="54216" y="42710"/>
                  </a:lnTo>
                  <a:lnTo>
                    <a:pt x="54216" y="25730"/>
                  </a:lnTo>
                  <a:close/>
                </a:path>
                <a:path w="54610" h="43180">
                  <a:moveTo>
                    <a:pt x="54216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54216" y="16421"/>
                  </a:lnTo>
                  <a:lnTo>
                    <a:pt x="5421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6679" y="4565395"/>
              <a:ext cx="929640" cy="929005"/>
            </a:xfrm>
            <a:custGeom>
              <a:avLst/>
              <a:gdLst/>
              <a:ahLst/>
              <a:cxnLst/>
              <a:rect l="l" t="t" r="r" b="b"/>
              <a:pathLst>
                <a:path w="929639" h="929004">
                  <a:moveTo>
                    <a:pt x="464566" y="0"/>
                  </a:moveTo>
                  <a:lnTo>
                    <a:pt x="417072" y="2397"/>
                  </a:lnTo>
                  <a:lnTo>
                    <a:pt x="370949" y="9434"/>
                  </a:lnTo>
                  <a:lnTo>
                    <a:pt x="326430" y="20877"/>
                  </a:lnTo>
                  <a:lnTo>
                    <a:pt x="283749" y="36492"/>
                  </a:lnTo>
                  <a:lnTo>
                    <a:pt x="243140" y="56047"/>
                  </a:lnTo>
                  <a:lnTo>
                    <a:pt x="204837" y="79309"/>
                  </a:lnTo>
                  <a:lnTo>
                    <a:pt x="169072" y="106043"/>
                  </a:lnTo>
                  <a:lnTo>
                    <a:pt x="136080" y="136017"/>
                  </a:lnTo>
                  <a:lnTo>
                    <a:pt x="106094" y="168997"/>
                  </a:lnTo>
                  <a:lnTo>
                    <a:pt x="79349" y="204750"/>
                  </a:lnTo>
                  <a:lnTo>
                    <a:pt x="56077" y="243043"/>
                  </a:lnTo>
                  <a:lnTo>
                    <a:pt x="36512" y="283642"/>
                  </a:lnTo>
                  <a:lnTo>
                    <a:pt x="20888" y="326315"/>
                  </a:lnTo>
                  <a:lnTo>
                    <a:pt x="9439" y="370827"/>
                  </a:lnTo>
                  <a:lnTo>
                    <a:pt x="2398" y="416946"/>
                  </a:lnTo>
                  <a:lnTo>
                    <a:pt x="0" y="464438"/>
                  </a:lnTo>
                  <a:lnTo>
                    <a:pt x="2398" y="511953"/>
                  </a:lnTo>
                  <a:lnTo>
                    <a:pt x="9439" y="558092"/>
                  </a:lnTo>
                  <a:lnTo>
                    <a:pt x="20888" y="602621"/>
                  </a:lnTo>
                  <a:lnTo>
                    <a:pt x="36512" y="645308"/>
                  </a:lnTo>
                  <a:lnTo>
                    <a:pt x="56077" y="685920"/>
                  </a:lnTo>
                  <a:lnTo>
                    <a:pt x="79349" y="724223"/>
                  </a:lnTo>
                  <a:lnTo>
                    <a:pt x="106094" y="759985"/>
                  </a:lnTo>
                  <a:lnTo>
                    <a:pt x="136080" y="792972"/>
                  </a:lnTo>
                  <a:lnTo>
                    <a:pt x="169072" y="822951"/>
                  </a:lnTo>
                  <a:lnTo>
                    <a:pt x="204837" y="849689"/>
                  </a:lnTo>
                  <a:lnTo>
                    <a:pt x="243140" y="872953"/>
                  </a:lnTo>
                  <a:lnTo>
                    <a:pt x="283749" y="892510"/>
                  </a:lnTo>
                  <a:lnTo>
                    <a:pt x="326430" y="908127"/>
                  </a:lnTo>
                  <a:lnTo>
                    <a:pt x="370949" y="919570"/>
                  </a:lnTo>
                  <a:lnTo>
                    <a:pt x="417072" y="926607"/>
                  </a:lnTo>
                  <a:lnTo>
                    <a:pt x="464566" y="929004"/>
                  </a:lnTo>
                  <a:lnTo>
                    <a:pt x="512059" y="926607"/>
                  </a:lnTo>
                  <a:lnTo>
                    <a:pt x="558182" y="919570"/>
                  </a:lnTo>
                  <a:lnTo>
                    <a:pt x="602701" y="908127"/>
                  </a:lnTo>
                  <a:lnTo>
                    <a:pt x="645382" y="892510"/>
                  </a:lnTo>
                  <a:lnTo>
                    <a:pt x="685991" y="872953"/>
                  </a:lnTo>
                  <a:lnTo>
                    <a:pt x="724294" y="849689"/>
                  </a:lnTo>
                  <a:lnTo>
                    <a:pt x="760059" y="822951"/>
                  </a:lnTo>
                  <a:lnTo>
                    <a:pt x="793051" y="792972"/>
                  </a:lnTo>
                  <a:lnTo>
                    <a:pt x="823037" y="759985"/>
                  </a:lnTo>
                  <a:lnTo>
                    <a:pt x="849782" y="724223"/>
                  </a:lnTo>
                  <a:lnTo>
                    <a:pt x="873054" y="685920"/>
                  </a:lnTo>
                  <a:lnTo>
                    <a:pt x="892619" y="645308"/>
                  </a:lnTo>
                  <a:lnTo>
                    <a:pt x="908243" y="602621"/>
                  </a:lnTo>
                  <a:lnTo>
                    <a:pt x="919692" y="558092"/>
                  </a:lnTo>
                  <a:lnTo>
                    <a:pt x="926733" y="511953"/>
                  </a:lnTo>
                  <a:lnTo>
                    <a:pt x="929132" y="464438"/>
                  </a:lnTo>
                  <a:lnTo>
                    <a:pt x="926733" y="416946"/>
                  </a:lnTo>
                  <a:lnTo>
                    <a:pt x="919692" y="370827"/>
                  </a:lnTo>
                  <a:lnTo>
                    <a:pt x="908243" y="326315"/>
                  </a:lnTo>
                  <a:lnTo>
                    <a:pt x="892619" y="283642"/>
                  </a:lnTo>
                  <a:lnTo>
                    <a:pt x="873054" y="243043"/>
                  </a:lnTo>
                  <a:lnTo>
                    <a:pt x="849782" y="204750"/>
                  </a:lnTo>
                  <a:lnTo>
                    <a:pt x="823037" y="168997"/>
                  </a:lnTo>
                  <a:lnTo>
                    <a:pt x="793051" y="136016"/>
                  </a:lnTo>
                  <a:lnTo>
                    <a:pt x="760059" y="106043"/>
                  </a:lnTo>
                  <a:lnTo>
                    <a:pt x="724294" y="79309"/>
                  </a:lnTo>
                  <a:lnTo>
                    <a:pt x="685991" y="56047"/>
                  </a:lnTo>
                  <a:lnTo>
                    <a:pt x="645382" y="36492"/>
                  </a:lnTo>
                  <a:lnTo>
                    <a:pt x="602701" y="20877"/>
                  </a:lnTo>
                  <a:lnTo>
                    <a:pt x="558182" y="9434"/>
                  </a:lnTo>
                  <a:lnTo>
                    <a:pt x="512059" y="2397"/>
                  </a:lnTo>
                  <a:lnTo>
                    <a:pt x="46456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08600" y="5005197"/>
              <a:ext cx="148716" cy="754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8350" y="4766817"/>
              <a:ext cx="605790" cy="458470"/>
            </a:xfrm>
            <a:custGeom>
              <a:avLst/>
              <a:gdLst/>
              <a:ahLst/>
              <a:cxnLst/>
              <a:rect l="l" t="t" r="r" b="b"/>
              <a:pathLst>
                <a:path w="605789" h="458470">
                  <a:moveTo>
                    <a:pt x="431038" y="181229"/>
                  </a:moveTo>
                  <a:lnTo>
                    <a:pt x="427736" y="176415"/>
                  </a:lnTo>
                  <a:lnTo>
                    <a:pt x="422910" y="174752"/>
                  </a:lnTo>
                  <a:lnTo>
                    <a:pt x="311023" y="117348"/>
                  </a:lnTo>
                  <a:lnTo>
                    <a:pt x="306197" y="115824"/>
                  </a:lnTo>
                  <a:lnTo>
                    <a:pt x="299720" y="115824"/>
                  </a:lnTo>
                  <a:lnTo>
                    <a:pt x="294767" y="117348"/>
                  </a:lnTo>
                  <a:lnTo>
                    <a:pt x="187833" y="181229"/>
                  </a:lnTo>
                  <a:lnTo>
                    <a:pt x="182880" y="184531"/>
                  </a:lnTo>
                  <a:lnTo>
                    <a:pt x="179705" y="189484"/>
                  </a:lnTo>
                  <a:lnTo>
                    <a:pt x="179705" y="200914"/>
                  </a:lnTo>
                  <a:lnTo>
                    <a:pt x="182880" y="207518"/>
                  </a:lnTo>
                  <a:lnTo>
                    <a:pt x="187833" y="209169"/>
                  </a:lnTo>
                  <a:lnTo>
                    <a:pt x="187833" y="268097"/>
                  </a:lnTo>
                  <a:lnTo>
                    <a:pt x="182880" y="269748"/>
                  </a:lnTo>
                  <a:lnTo>
                    <a:pt x="178054" y="274574"/>
                  </a:lnTo>
                  <a:lnTo>
                    <a:pt x="178054" y="286131"/>
                  </a:lnTo>
                  <a:lnTo>
                    <a:pt x="181356" y="289306"/>
                  </a:lnTo>
                  <a:lnTo>
                    <a:pt x="184531" y="292608"/>
                  </a:lnTo>
                  <a:lnTo>
                    <a:pt x="182880" y="300863"/>
                  </a:lnTo>
                  <a:lnTo>
                    <a:pt x="179705" y="305689"/>
                  </a:lnTo>
                  <a:lnTo>
                    <a:pt x="174879" y="310642"/>
                  </a:lnTo>
                  <a:lnTo>
                    <a:pt x="173228" y="312293"/>
                  </a:lnTo>
                  <a:lnTo>
                    <a:pt x="171577" y="315595"/>
                  </a:lnTo>
                  <a:lnTo>
                    <a:pt x="169926" y="317246"/>
                  </a:lnTo>
                  <a:lnTo>
                    <a:pt x="205613" y="307340"/>
                  </a:lnTo>
                  <a:lnTo>
                    <a:pt x="205613" y="300863"/>
                  </a:lnTo>
                  <a:lnTo>
                    <a:pt x="203962" y="295910"/>
                  </a:lnTo>
                  <a:lnTo>
                    <a:pt x="202438" y="290957"/>
                  </a:lnTo>
                  <a:lnTo>
                    <a:pt x="205613" y="289306"/>
                  </a:lnTo>
                  <a:lnTo>
                    <a:pt x="207264" y="284480"/>
                  </a:lnTo>
                  <a:lnTo>
                    <a:pt x="207264" y="274574"/>
                  </a:lnTo>
                  <a:lnTo>
                    <a:pt x="203962" y="269748"/>
                  </a:lnTo>
                  <a:lnTo>
                    <a:pt x="197485" y="268097"/>
                  </a:lnTo>
                  <a:lnTo>
                    <a:pt x="197485" y="212344"/>
                  </a:lnTo>
                  <a:lnTo>
                    <a:pt x="283464" y="182880"/>
                  </a:lnTo>
                  <a:lnTo>
                    <a:pt x="283464" y="179578"/>
                  </a:lnTo>
                  <a:lnTo>
                    <a:pt x="286626" y="176415"/>
                  </a:lnTo>
                  <a:lnTo>
                    <a:pt x="286639" y="189484"/>
                  </a:lnTo>
                  <a:lnTo>
                    <a:pt x="315849" y="189484"/>
                  </a:lnTo>
                  <a:lnTo>
                    <a:pt x="323977" y="186182"/>
                  </a:lnTo>
                  <a:lnTo>
                    <a:pt x="323977" y="176415"/>
                  </a:lnTo>
                  <a:lnTo>
                    <a:pt x="325628" y="178054"/>
                  </a:lnTo>
                  <a:lnTo>
                    <a:pt x="327279" y="182880"/>
                  </a:lnTo>
                  <a:lnTo>
                    <a:pt x="327279" y="194437"/>
                  </a:lnTo>
                  <a:lnTo>
                    <a:pt x="317500" y="197612"/>
                  </a:lnTo>
                  <a:lnTo>
                    <a:pt x="298069" y="197612"/>
                  </a:lnTo>
                  <a:lnTo>
                    <a:pt x="289941" y="195961"/>
                  </a:lnTo>
                  <a:lnTo>
                    <a:pt x="285115" y="192786"/>
                  </a:lnTo>
                  <a:lnTo>
                    <a:pt x="207264" y="218948"/>
                  </a:lnTo>
                  <a:lnTo>
                    <a:pt x="299720" y="266446"/>
                  </a:lnTo>
                  <a:lnTo>
                    <a:pt x="304546" y="268097"/>
                  </a:lnTo>
                  <a:lnTo>
                    <a:pt x="311023" y="268097"/>
                  </a:lnTo>
                  <a:lnTo>
                    <a:pt x="315849" y="266446"/>
                  </a:lnTo>
                  <a:lnTo>
                    <a:pt x="422910" y="202565"/>
                  </a:lnTo>
                  <a:lnTo>
                    <a:pt x="427736" y="199263"/>
                  </a:lnTo>
                  <a:lnTo>
                    <a:pt x="428853" y="197612"/>
                  </a:lnTo>
                  <a:lnTo>
                    <a:pt x="431038" y="194437"/>
                  </a:lnTo>
                  <a:lnTo>
                    <a:pt x="431038" y="181229"/>
                  </a:lnTo>
                  <a:close/>
                </a:path>
                <a:path w="605789" h="458470">
                  <a:moveTo>
                    <a:pt x="605790" y="295910"/>
                  </a:moveTo>
                  <a:lnTo>
                    <a:pt x="598792" y="242976"/>
                  </a:lnTo>
                  <a:lnTo>
                    <a:pt x="580694" y="198996"/>
                  </a:lnTo>
                  <a:lnTo>
                    <a:pt x="552805" y="165455"/>
                  </a:lnTo>
                  <a:lnTo>
                    <a:pt x="516445" y="143840"/>
                  </a:lnTo>
                  <a:lnTo>
                    <a:pt x="472948" y="135636"/>
                  </a:lnTo>
                  <a:lnTo>
                    <a:pt x="460971" y="91401"/>
                  </a:lnTo>
                  <a:lnTo>
                    <a:pt x="437972" y="53987"/>
                  </a:lnTo>
                  <a:lnTo>
                    <a:pt x="405739" y="25146"/>
                  </a:lnTo>
                  <a:lnTo>
                    <a:pt x="366052" y="6578"/>
                  </a:lnTo>
                  <a:lnTo>
                    <a:pt x="320675" y="0"/>
                  </a:lnTo>
                  <a:lnTo>
                    <a:pt x="272707" y="7416"/>
                  </a:lnTo>
                  <a:lnTo>
                    <a:pt x="229768" y="28613"/>
                  </a:lnTo>
                  <a:lnTo>
                    <a:pt x="193827" y="62052"/>
                  </a:lnTo>
                  <a:lnTo>
                    <a:pt x="166878" y="106172"/>
                  </a:lnTo>
                  <a:lnTo>
                    <a:pt x="155448" y="106172"/>
                  </a:lnTo>
                  <a:lnTo>
                    <a:pt x="110769" y="112166"/>
                  </a:lnTo>
                  <a:lnTo>
                    <a:pt x="72694" y="129578"/>
                  </a:lnTo>
                  <a:lnTo>
                    <a:pt x="41897" y="157518"/>
                  </a:lnTo>
                  <a:lnTo>
                    <a:pt x="19075" y="195135"/>
                  </a:lnTo>
                  <a:lnTo>
                    <a:pt x="4876" y="241554"/>
                  </a:lnTo>
                  <a:lnTo>
                    <a:pt x="0" y="295910"/>
                  </a:lnTo>
                  <a:lnTo>
                    <a:pt x="279" y="303695"/>
                  </a:lnTo>
                  <a:lnTo>
                    <a:pt x="1028" y="310388"/>
                  </a:lnTo>
                  <a:lnTo>
                    <a:pt x="2133" y="317119"/>
                  </a:lnTo>
                  <a:lnTo>
                    <a:pt x="3302" y="323723"/>
                  </a:lnTo>
                  <a:lnTo>
                    <a:pt x="4229" y="330212"/>
                  </a:lnTo>
                  <a:lnTo>
                    <a:pt x="5118" y="338328"/>
                  </a:lnTo>
                  <a:lnTo>
                    <a:pt x="6184" y="346887"/>
                  </a:lnTo>
                  <a:lnTo>
                    <a:pt x="8128" y="358013"/>
                  </a:lnTo>
                  <a:lnTo>
                    <a:pt x="8128" y="367792"/>
                  </a:lnTo>
                  <a:lnTo>
                    <a:pt x="16256" y="375920"/>
                  </a:lnTo>
                  <a:lnTo>
                    <a:pt x="50292" y="375920"/>
                  </a:lnTo>
                  <a:lnTo>
                    <a:pt x="50292" y="369443"/>
                  </a:lnTo>
                  <a:lnTo>
                    <a:pt x="51816" y="366141"/>
                  </a:lnTo>
                  <a:lnTo>
                    <a:pt x="105283" y="335153"/>
                  </a:lnTo>
                  <a:lnTo>
                    <a:pt x="43815" y="335153"/>
                  </a:lnTo>
                  <a:lnTo>
                    <a:pt x="42164" y="328549"/>
                  </a:lnTo>
                  <a:lnTo>
                    <a:pt x="42164" y="323723"/>
                  </a:lnTo>
                  <a:lnTo>
                    <a:pt x="40513" y="318770"/>
                  </a:lnTo>
                  <a:lnTo>
                    <a:pt x="40513" y="308991"/>
                  </a:lnTo>
                  <a:lnTo>
                    <a:pt x="38862" y="304038"/>
                  </a:lnTo>
                  <a:lnTo>
                    <a:pt x="38862" y="295910"/>
                  </a:lnTo>
                  <a:lnTo>
                    <a:pt x="49720" y="223850"/>
                  </a:lnTo>
                  <a:lnTo>
                    <a:pt x="69329" y="185661"/>
                  </a:lnTo>
                  <a:lnTo>
                    <a:pt x="103784" y="156832"/>
                  </a:lnTo>
                  <a:lnTo>
                    <a:pt x="157099" y="145415"/>
                  </a:lnTo>
                  <a:lnTo>
                    <a:pt x="170053" y="145415"/>
                  </a:lnTo>
                  <a:lnTo>
                    <a:pt x="174879" y="147066"/>
                  </a:lnTo>
                  <a:lnTo>
                    <a:pt x="182079" y="147116"/>
                  </a:lnTo>
                  <a:lnTo>
                    <a:pt x="187045" y="145415"/>
                  </a:lnTo>
                  <a:lnTo>
                    <a:pt x="188671" y="144868"/>
                  </a:lnTo>
                  <a:lnTo>
                    <a:pt x="194030" y="140449"/>
                  </a:lnTo>
                  <a:lnTo>
                    <a:pt x="197612" y="133985"/>
                  </a:lnTo>
                  <a:lnTo>
                    <a:pt x="218211" y="94818"/>
                  </a:lnTo>
                  <a:lnTo>
                    <a:pt x="246989" y="64363"/>
                  </a:lnTo>
                  <a:lnTo>
                    <a:pt x="281851" y="44627"/>
                  </a:lnTo>
                  <a:lnTo>
                    <a:pt x="320675" y="37592"/>
                  </a:lnTo>
                  <a:lnTo>
                    <a:pt x="362546" y="45631"/>
                  </a:lnTo>
                  <a:lnTo>
                    <a:pt x="399440" y="68846"/>
                  </a:lnTo>
                  <a:lnTo>
                    <a:pt x="425716" y="105854"/>
                  </a:lnTo>
                  <a:lnTo>
                    <a:pt x="435737" y="155321"/>
                  </a:lnTo>
                  <a:lnTo>
                    <a:pt x="435737" y="160147"/>
                  </a:lnTo>
                  <a:lnTo>
                    <a:pt x="437261" y="165100"/>
                  </a:lnTo>
                  <a:lnTo>
                    <a:pt x="440563" y="168402"/>
                  </a:lnTo>
                  <a:lnTo>
                    <a:pt x="445389" y="171577"/>
                  </a:lnTo>
                  <a:lnTo>
                    <a:pt x="450215" y="174879"/>
                  </a:lnTo>
                  <a:lnTo>
                    <a:pt x="455168" y="174879"/>
                  </a:lnTo>
                  <a:lnTo>
                    <a:pt x="469646" y="173228"/>
                  </a:lnTo>
                  <a:lnTo>
                    <a:pt x="509409" y="182041"/>
                  </a:lnTo>
                  <a:lnTo>
                    <a:pt x="540080" y="206946"/>
                  </a:lnTo>
                  <a:lnTo>
                    <a:pt x="559816" y="245668"/>
                  </a:lnTo>
                  <a:lnTo>
                    <a:pt x="566801" y="295910"/>
                  </a:lnTo>
                  <a:lnTo>
                    <a:pt x="566801" y="308991"/>
                  </a:lnTo>
                  <a:lnTo>
                    <a:pt x="565277" y="317119"/>
                  </a:lnTo>
                  <a:lnTo>
                    <a:pt x="563626" y="322072"/>
                  </a:lnTo>
                  <a:lnTo>
                    <a:pt x="563626" y="326898"/>
                  </a:lnTo>
                  <a:lnTo>
                    <a:pt x="561975" y="335153"/>
                  </a:lnTo>
                  <a:lnTo>
                    <a:pt x="487553" y="335153"/>
                  </a:lnTo>
                  <a:lnTo>
                    <a:pt x="482600" y="338328"/>
                  </a:lnTo>
                  <a:lnTo>
                    <a:pt x="479425" y="343281"/>
                  </a:lnTo>
                  <a:lnTo>
                    <a:pt x="474599" y="346583"/>
                  </a:lnTo>
                  <a:lnTo>
                    <a:pt x="472948" y="353060"/>
                  </a:lnTo>
                  <a:lnTo>
                    <a:pt x="474599" y="358013"/>
                  </a:lnTo>
                  <a:lnTo>
                    <a:pt x="479425" y="398907"/>
                  </a:lnTo>
                  <a:lnTo>
                    <a:pt x="396875" y="339979"/>
                  </a:lnTo>
                  <a:lnTo>
                    <a:pt x="393573" y="336677"/>
                  </a:lnTo>
                  <a:lnTo>
                    <a:pt x="390398" y="335153"/>
                  </a:lnTo>
                  <a:lnTo>
                    <a:pt x="255905" y="335153"/>
                  </a:lnTo>
                  <a:lnTo>
                    <a:pt x="255905" y="336677"/>
                  </a:lnTo>
                  <a:lnTo>
                    <a:pt x="254254" y="338328"/>
                  </a:lnTo>
                  <a:lnTo>
                    <a:pt x="246253" y="375920"/>
                  </a:lnTo>
                  <a:lnTo>
                    <a:pt x="380619" y="375920"/>
                  </a:lnTo>
                  <a:lnTo>
                    <a:pt x="494030" y="452767"/>
                  </a:lnTo>
                  <a:lnTo>
                    <a:pt x="502196" y="457161"/>
                  </a:lnTo>
                  <a:lnTo>
                    <a:pt x="512394" y="458317"/>
                  </a:lnTo>
                  <a:lnTo>
                    <a:pt x="521081" y="453047"/>
                  </a:lnTo>
                  <a:lnTo>
                    <a:pt x="524764" y="438150"/>
                  </a:lnTo>
                  <a:lnTo>
                    <a:pt x="523227" y="427037"/>
                  </a:lnTo>
                  <a:lnTo>
                    <a:pt x="519874" y="405803"/>
                  </a:lnTo>
                  <a:lnTo>
                    <a:pt x="518744" y="398907"/>
                  </a:lnTo>
                  <a:lnTo>
                    <a:pt x="514985" y="375920"/>
                  </a:lnTo>
                  <a:lnTo>
                    <a:pt x="578231" y="375920"/>
                  </a:lnTo>
                  <a:lnTo>
                    <a:pt x="585101" y="374497"/>
                  </a:lnTo>
                  <a:lnTo>
                    <a:pt x="590943" y="370636"/>
                  </a:lnTo>
                  <a:lnTo>
                    <a:pt x="595274" y="364947"/>
                  </a:lnTo>
                  <a:lnTo>
                    <a:pt x="597662" y="358013"/>
                  </a:lnTo>
                  <a:lnTo>
                    <a:pt x="599617" y="343014"/>
                  </a:lnTo>
                  <a:lnTo>
                    <a:pt x="602335" y="325107"/>
                  </a:lnTo>
                  <a:lnTo>
                    <a:pt x="604748" y="308140"/>
                  </a:lnTo>
                  <a:lnTo>
                    <a:pt x="605790" y="29591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17053" y="5105273"/>
              <a:ext cx="183292" cy="1852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48882" y="2065527"/>
              <a:ext cx="929640" cy="929005"/>
            </a:xfrm>
            <a:custGeom>
              <a:avLst/>
              <a:gdLst/>
              <a:ahLst/>
              <a:cxnLst/>
              <a:rect l="l" t="t" r="r" b="b"/>
              <a:pathLst>
                <a:path w="929640" h="929005">
                  <a:moveTo>
                    <a:pt x="464565" y="0"/>
                  </a:moveTo>
                  <a:lnTo>
                    <a:pt x="417072" y="2397"/>
                  </a:lnTo>
                  <a:lnTo>
                    <a:pt x="370949" y="9434"/>
                  </a:lnTo>
                  <a:lnTo>
                    <a:pt x="326430" y="20877"/>
                  </a:lnTo>
                  <a:lnTo>
                    <a:pt x="283749" y="36492"/>
                  </a:lnTo>
                  <a:lnTo>
                    <a:pt x="243140" y="56047"/>
                  </a:lnTo>
                  <a:lnTo>
                    <a:pt x="204837" y="79309"/>
                  </a:lnTo>
                  <a:lnTo>
                    <a:pt x="169072" y="106043"/>
                  </a:lnTo>
                  <a:lnTo>
                    <a:pt x="136080" y="136016"/>
                  </a:lnTo>
                  <a:lnTo>
                    <a:pt x="106094" y="168997"/>
                  </a:lnTo>
                  <a:lnTo>
                    <a:pt x="79349" y="204750"/>
                  </a:lnTo>
                  <a:lnTo>
                    <a:pt x="56077" y="243043"/>
                  </a:lnTo>
                  <a:lnTo>
                    <a:pt x="36512" y="283642"/>
                  </a:lnTo>
                  <a:lnTo>
                    <a:pt x="20888" y="326315"/>
                  </a:lnTo>
                  <a:lnTo>
                    <a:pt x="9439" y="370827"/>
                  </a:lnTo>
                  <a:lnTo>
                    <a:pt x="2398" y="416946"/>
                  </a:lnTo>
                  <a:lnTo>
                    <a:pt x="0" y="464438"/>
                  </a:lnTo>
                  <a:lnTo>
                    <a:pt x="2398" y="511932"/>
                  </a:lnTo>
                  <a:lnTo>
                    <a:pt x="9439" y="558055"/>
                  </a:lnTo>
                  <a:lnTo>
                    <a:pt x="20888" y="602574"/>
                  </a:lnTo>
                  <a:lnTo>
                    <a:pt x="36512" y="645255"/>
                  </a:lnTo>
                  <a:lnTo>
                    <a:pt x="56077" y="685864"/>
                  </a:lnTo>
                  <a:lnTo>
                    <a:pt x="79349" y="724167"/>
                  </a:lnTo>
                  <a:lnTo>
                    <a:pt x="106094" y="759932"/>
                  </a:lnTo>
                  <a:lnTo>
                    <a:pt x="136080" y="792924"/>
                  </a:lnTo>
                  <a:lnTo>
                    <a:pt x="169072" y="822910"/>
                  </a:lnTo>
                  <a:lnTo>
                    <a:pt x="204837" y="849655"/>
                  </a:lnTo>
                  <a:lnTo>
                    <a:pt x="243140" y="872927"/>
                  </a:lnTo>
                  <a:lnTo>
                    <a:pt x="283749" y="892492"/>
                  </a:lnTo>
                  <a:lnTo>
                    <a:pt x="326430" y="908116"/>
                  </a:lnTo>
                  <a:lnTo>
                    <a:pt x="370949" y="919565"/>
                  </a:lnTo>
                  <a:lnTo>
                    <a:pt x="417072" y="926606"/>
                  </a:lnTo>
                  <a:lnTo>
                    <a:pt x="464565" y="929005"/>
                  </a:lnTo>
                  <a:lnTo>
                    <a:pt x="512059" y="926606"/>
                  </a:lnTo>
                  <a:lnTo>
                    <a:pt x="558182" y="919565"/>
                  </a:lnTo>
                  <a:lnTo>
                    <a:pt x="602701" y="908116"/>
                  </a:lnTo>
                  <a:lnTo>
                    <a:pt x="645382" y="892492"/>
                  </a:lnTo>
                  <a:lnTo>
                    <a:pt x="685991" y="872927"/>
                  </a:lnTo>
                  <a:lnTo>
                    <a:pt x="724294" y="849655"/>
                  </a:lnTo>
                  <a:lnTo>
                    <a:pt x="760059" y="822910"/>
                  </a:lnTo>
                  <a:lnTo>
                    <a:pt x="793051" y="792924"/>
                  </a:lnTo>
                  <a:lnTo>
                    <a:pt x="823037" y="759932"/>
                  </a:lnTo>
                  <a:lnTo>
                    <a:pt x="849782" y="724167"/>
                  </a:lnTo>
                  <a:lnTo>
                    <a:pt x="873054" y="685864"/>
                  </a:lnTo>
                  <a:lnTo>
                    <a:pt x="892619" y="645255"/>
                  </a:lnTo>
                  <a:lnTo>
                    <a:pt x="908243" y="602574"/>
                  </a:lnTo>
                  <a:lnTo>
                    <a:pt x="919692" y="558055"/>
                  </a:lnTo>
                  <a:lnTo>
                    <a:pt x="926733" y="511932"/>
                  </a:lnTo>
                  <a:lnTo>
                    <a:pt x="929132" y="464438"/>
                  </a:lnTo>
                  <a:lnTo>
                    <a:pt x="926733" y="416946"/>
                  </a:lnTo>
                  <a:lnTo>
                    <a:pt x="919692" y="370827"/>
                  </a:lnTo>
                  <a:lnTo>
                    <a:pt x="908243" y="326315"/>
                  </a:lnTo>
                  <a:lnTo>
                    <a:pt x="892619" y="283642"/>
                  </a:lnTo>
                  <a:lnTo>
                    <a:pt x="873054" y="243043"/>
                  </a:lnTo>
                  <a:lnTo>
                    <a:pt x="849782" y="204750"/>
                  </a:lnTo>
                  <a:lnTo>
                    <a:pt x="823037" y="168997"/>
                  </a:lnTo>
                  <a:lnTo>
                    <a:pt x="793051" y="136016"/>
                  </a:lnTo>
                  <a:lnTo>
                    <a:pt x="760059" y="106043"/>
                  </a:lnTo>
                  <a:lnTo>
                    <a:pt x="724294" y="79309"/>
                  </a:lnTo>
                  <a:lnTo>
                    <a:pt x="685991" y="56047"/>
                  </a:lnTo>
                  <a:lnTo>
                    <a:pt x="645382" y="36492"/>
                  </a:lnTo>
                  <a:lnTo>
                    <a:pt x="602701" y="20877"/>
                  </a:lnTo>
                  <a:lnTo>
                    <a:pt x="558182" y="9434"/>
                  </a:lnTo>
                  <a:lnTo>
                    <a:pt x="512059" y="2397"/>
                  </a:lnTo>
                  <a:lnTo>
                    <a:pt x="46456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0592" y="2232278"/>
              <a:ext cx="506095" cy="595630"/>
            </a:xfrm>
            <a:custGeom>
              <a:avLst/>
              <a:gdLst/>
              <a:ahLst/>
              <a:cxnLst/>
              <a:rect l="l" t="t" r="r" b="b"/>
              <a:pathLst>
                <a:path w="506095" h="595630">
                  <a:moveTo>
                    <a:pt x="89154" y="0"/>
                  </a:moveTo>
                  <a:lnTo>
                    <a:pt x="82677" y="0"/>
                  </a:lnTo>
                  <a:lnTo>
                    <a:pt x="66113" y="3490"/>
                  </a:lnTo>
                  <a:lnTo>
                    <a:pt x="53324" y="13255"/>
                  </a:lnTo>
                  <a:lnTo>
                    <a:pt x="45083" y="28235"/>
                  </a:lnTo>
                  <a:lnTo>
                    <a:pt x="42163" y="47371"/>
                  </a:lnTo>
                  <a:lnTo>
                    <a:pt x="42163" y="73406"/>
                  </a:lnTo>
                  <a:lnTo>
                    <a:pt x="31206" y="83143"/>
                  </a:lnTo>
                  <a:lnTo>
                    <a:pt x="22701" y="95011"/>
                  </a:lnTo>
                  <a:lnTo>
                    <a:pt x="16625" y="108713"/>
                  </a:lnTo>
                  <a:lnTo>
                    <a:pt x="12954" y="123951"/>
                  </a:lnTo>
                  <a:lnTo>
                    <a:pt x="7500" y="134070"/>
                  </a:lnTo>
                  <a:lnTo>
                    <a:pt x="3428" y="144795"/>
                  </a:lnTo>
                  <a:lnTo>
                    <a:pt x="881" y="156116"/>
                  </a:lnTo>
                  <a:lnTo>
                    <a:pt x="0" y="168021"/>
                  </a:lnTo>
                  <a:lnTo>
                    <a:pt x="0" y="513842"/>
                  </a:lnTo>
                  <a:lnTo>
                    <a:pt x="6516" y="545869"/>
                  </a:lnTo>
                  <a:lnTo>
                    <a:pt x="24130" y="571754"/>
                  </a:lnTo>
                  <a:lnTo>
                    <a:pt x="49934" y="589065"/>
                  </a:lnTo>
                  <a:lnTo>
                    <a:pt x="81025" y="595376"/>
                  </a:lnTo>
                  <a:lnTo>
                    <a:pt x="424688" y="595376"/>
                  </a:lnTo>
                  <a:lnTo>
                    <a:pt x="456475" y="589065"/>
                  </a:lnTo>
                  <a:lnTo>
                    <a:pt x="482203" y="571754"/>
                  </a:lnTo>
                  <a:lnTo>
                    <a:pt x="499429" y="545869"/>
                  </a:lnTo>
                  <a:lnTo>
                    <a:pt x="503795" y="523621"/>
                  </a:lnTo>
                  <a:lnTo>
                    <a:pt x="241554" y="523621"/>
                  </a:lnTo>
                  <a:lnTo>
                    <a:pt x="103759" y="466598"/>
                  </a:lnTo>
                  <a:lnTo>
                    <a:pt x="83319" y="454148"/>
                  </a:lnTo>
                  <a:lnTo>
                    <a:pt x="66833" y="435578"/>
                  </a:lnTo>
                  <a:lnTo>
                    <a:pt x="55824" y="413341"/>
                  </a:lnTo>
                  <a:lnTo>
                    <a:pt x="51816" y="389890"/>
                  </a:lnTo>
                  <a:lnTo>
                    <a:pt x="51816" y="47371"/>
                  </a:lnTo>
                  <a:lnTo>
                    <a:pt x="54137" y="31853"/>
                  </a:lnTo>
                  <a:lnTo>
                    <a:pt x="60579" y="20002"/>
                  </a:lnTo>
                  <a:lnTo>
                    <a:pt x="70354" y="12438"/>
                  </a:lnTo>
                  <a:lnTo>
                    <a:pt x="82677" y="9779"/>
                  </a:lnTo>
                  <a:lnTo>
                    <a:pt x="119410" y="9779"/>
                  </a:lnTo>
                  <a:lnTo>
                    <a:pt x="103759" y="3301"/>
                  </a:lnTo>
                  <a:lnTo>
                    <a:pt x="95631" y="1650"/>
                  </a:lnTo>
                  <a:lnTo>
                    <a:pt x="89154" y="0"/>
                  </a:lnTo>
                  <a:close/>
                </a:path>
                <a:path w="506095" h="595630">
                  <a:moveTo>
                    <a:pt x="119410" y="9779"/>
                  </a:moveTo>
                  <a:lnTo>
                    <a:pt x="87503" y="9779"/>
                  </a:lnTo>
                  <a:lnTo>
                    <a:pt x="93980" y="11430"/>
                  </a:lnTo>
                  <a:lnTo>
                    <a:pt x="98933" y="13081"/>
                  </a:lnTo>
                  <a:lnTo>
                    <a:pt x="248031" y="73406"/>
                  </a:lnTo>
                  <a:lnTo>
                    <a:pt x="248031" y="523621"/>
                  </a:lnTo>
                  <a:lnTo>
                    <a:pt x="257683" y="523621"/>
                  </a:lnTo>
                  <a:lnTo>
                    <a:pt x="257683" y="81534"/>
                  </a:lnTo>
                  <a:lnTo>
                    <a:pt x="471574" y="81534"/>
                  </a:lnTo>
                  <a:lnTo>
                    <a:pt x="469423" y="78708"/>
                  </a:lnTo>
                  <a:lnTo>
                    <a:pt x="448290" y="65230"/>
                  </a:lnTo>
                  <a:lnTo>
                    <a:pt x="423037" y="60325"/>
                  </a:lnTo>
                  <a:lnTo>
                    <a:pt x="241554" y="60325"/>
                  </a:lnTo>
                  <a:lnTo>
                    <a:pt x="119410" y="9779"/>
                  </a:lnTo>
                  <a:close/>
                </a:path>
                <a:path w="506095" h="595630">
                  <a:moveTo>
                    <a:pt x="471574" y="81534"/>
                  </a:moveTo>
                  <a:lnTo>
                    <a:pt x="423037" y="81534"/>
                  </a:lnTo>
                  <a:lnTo>
                    <a:pt x="432204" y="82176"/>
                  </a:lnTo>
                  <a:lnTo>
                    <a:pt x="440467" y="84201"/>
                  </a:lnTo>
                  <a:lnTo>
                    <a:pt x="471799" y="119842"/>
                  </a:lnTo>
                  <a:lnTo>
                    <a:pt x="473202" y="130556"/>
                  </a:lnTo>
                  <a:lnTo>
                    <a:pt x="473202" y="473075"/>
                  </a:lnTo>
                  <a:lnTo>
                    <a:pt x="469239" y="492652"/>
                  </a:lnTo>
                  <a:lnTo>
                    <a:pt x="458454" y="508730"/>
                  </a:lnTo>
                  <a:lnTo>
                    <a:pt x="442501" y="519616"/>
                  </a:lnTo>
                  <a:lnTo>
                    <a:pt x="423037" y="523621"/>
                  </a:lnTo>
                  <a:lnTo>
                    <a:pt x="503795" y="523621"/>
                  </a:lnTo>
                  <a:lnTo>
                    <a:pt x="505713" y="513842"/>
                  </a:lnTo>
                  <a:lnTo>
                    <a:pt x="505713" y="168021"/>
                  </a:lnTo>
                  <a:lnTo>
                    <a:pt x="504815" y="156116"/>
                  </a:lnTo>
                  <a:lnTo>
                    <a:pt x="502237" y="144795"/>
                  </a:lnTo>
                  <a:lnTo>
                    <a:pt x="498159" y="134070"/>
                  </a:lnTo>
                  <a:lnTo>
                    <a:pt x="492760" y="123951"/>
                  </a:lnTo>
                  <a:lnTo>
                    <a:pt x="484794" y="98901"/>
                  </a:lnTo>
                  <a:lnTo>
                    <a:pt x="471574" y="81534"/>
                  </a:lnTo>
                  <a:close/>
                </a:path>
                <a:path w="506095" h="595630">
                  <a:moveTo>
                    <a:pt x="376047" y="337693"/>
                  </a:moveTo>
                  <a:lnTo>
                    <a:pt x="366267" y="337693"/>
                  </a:lnTo>
                  <a:lnTo>
                    <a:pt x="366267" y="380111"/>
                  </a:lnTo>
                  <a:lnTo>
                    <a:pt x="376047" y="380111"/>
                  </a:lnTo>
                  <a:lnTo>
                    <a:pt x="376047" y="337693"/>
                  </a:lnTo>
                  <a:close/>
                </a:path>
                <a:path w="506095" h="595630">
                  <a:moveTo>
                    <a:pt x="92456" y="313182"/>
                  </a:moveTo>
                  <a:lnTo>
                    <a:pt x="92456" y="322961"/>
                  </a:lnTo>
                  <a:lnTo>
                    <a:pt x="218821" y="373634"/>
                  </a:lnTo>
                  <a:lnTo>
                    <a:pt x="218821" y="363728"/>
                  </a:lnTo>
                  <a:lnTo>
                    <a:pt x="92456" y="313182"/>
                  </a:lnTo>
                  <a:close/>
                </a:path>
                <a:path w="506095" h="595630">
                  <a:moveTo>
                    <a:pt x="340360" y="327913"/>
                  </a:moveTo>
                  <a:lnTo>
                    <a:pt x="334547" y="336510"/>
                  </a:lnTo>
                  <a:lnTo>
                    <a:pt x="329199" y="345249"/>
                  </a:lnTo>
                  <a:lnTo>
                    <a:pt x="324161" y="354274"/>
                  </a:lnTo>
                  <a:lnTo>
                    <a:pt x="319278" y="363728"/>
                  </a:lnTo>
                  <a:lnTo>
                    <a:pt x="322580" y="365379"/>
                  </a:lnTo>
                  <a:lnTo>
                    <a:pt x="324104" y="367030"/>
                  </a:lnTo>
                  <a:lnTo>
                    <a:pt x="327406" y="368681"/>
                  </a:lnTo>
                  <a:lnTo>
                    <a:pt x="332521" y="359850"/>
                  </a:lnTo>
                  <a:lnTo>
                    <a:pt x="343372" y="341570"/>
                  </a:lnTo>
                  <a:lnTo>
                    <a:pt x="348488" y="332740"/>
                  </a:lnTo>
                  <a:lnTo>
                    <a:pt x="345186" y="331216"/>
                  </a:lnTo>
                  <a:lnTo>
                    <a:pt x="342011" y="329565"/>
                  </a:lnTo>
                  <a:lnTo>
                    <a:pt x="340360" y="327913"/>
                  </a:lnTo>
                  <a:close/>
                </a:path>
                <a:path w="506095" h="595630">
                  <a:moveTo>
                    <a:pt x="401955" y="327913"/>
                  </a:moveTo>
                  <a:lnTo>
                    <a:pt x="398653" y="329565"/>
                  </a:lnTo>
                  <a:lnTo>
                    <a:pt x="395478" y="331216"/>
                  </a:lnTo>
                  <a:lnTo>
                    <a:pt x="392176" y="332740"/>
                  </a:lnTo>
                  <a:lnTo>
                    <a:pt x="398014" y="341570"/>
                  </a:lnTo>
                  <a:lnTo>
                    <a:pt x="409070" y="359850"/>
                  </a:lnTo>
                  <a:lnTo>
                    <a:pt x="414909" y="368681"/>
                  </a:lnTo>
                  <a:lnTo>
                    <a:pt x="416560" y="367030"/>
                  </a:lnTo>
                  <a:lnTo>
                    <a:pt x="419735" y="365379"/>
                  </a:lnTo>
                  <a:lnTo>
                    <a:pt x="423037" y="363728"/>
                  </a:lnTo>
                  <a:lnTo>
                    <a:pt x="417224" y="354970"/>
                  </a:lnTo>
                  <a:lnTo>
                    <a:pt x="411876" y="345868"/>
                  </a:lnTo>
                  <a:lnTo>
                    <a:pt x="401955" y="327913"/>
                  </a:lnTo>
                  <a:close/>
                </a:path>
                <a:path w="506095" h="595630">
                  <a:moveTo>
                    <a:pt x="322580" y="305054"/>
                  </a:moveTo>
                  <a:lnTo>
                    <a:pt x="313058" y="310911"/>
                  </a:lnTo>
                  <a:lnTo>
                    <a:pt x="303911" y="316277"/>
                  </a:lnTo>
                  <a:lnTo>
                    <a:pt x="294719" y="321359"/>
                  </a:lnTo>
                  <a:lnTo>
                    <a:pt x="285241" y="326263"/>
                  </a:lnTo>
                  <a:lnTo>
                    <a:pt x="286892" y="329565"/>
                  </a:lnTo>
                  <a:lnTo>
                    <a:pt x="288543" y="332740"/>
                  </a:lnTo>
                  <a:lnTo>
                    <a:pt x="291718" y="336042"/>
                  </a:lnTo>
                  <a:lnTo>
                    <a:pt x="300527" y="330442"/>
                  </a:lnTo>
                  <a:lnTo>
                    <a:pt x="318668" y="320432"/>
                  </a:lnTo>
                  <a:lnTo>
                    <a:pt x="327406" y="314833"/>
                  </a:lnTo>
                  <a:lnTo>
                    <a:pt x="325419" y="310886"/>
                  </a:lnTo>
                  <a:lnTo>
                    <a:pt x="324104" y="308356"/>
                  </a:lnTo>
                  <a:lnTo>
                    <a:pt x="322580" y="305054"/>
                  </a:lnTo>
                  <a:close/>
                </a:path>
                <a:path w="506095" h="595630">
                  <a:moveTo>
                    <a:pt x="419735" y="305054"/>
                  </a:moveTo>
                  <a:lnTo>
                    <a:pt x="418211" y="308356"/>
                  </a:lnTo>
                  <a:lnTo>
                    <a:pt x="416425" y="311800"/>
                  </a:lnTo>
                  <a:lnTo>
                    <a:pt x="414909" y="314833"/>
                  </a:lnTo>
                  <a:lnTo>
                    <a:pt x="423646" y="320665"/>
                  </a:lnTo>
                  <a:lnTo>
                    <a:pt x="432704" y="326056"/>
                  </a:lnTo>
                  <a:lnTo>
                    <a:pt x="450596" y="336042"/>
                  </a:lnTo>
                  <a:lnTo>
                    <a:pt x="452247" y="332740"/>
                  </a:lnTo>
                  <a:lnTo>
                    <a:pt x="453771" y="329565"/>
                  </a:lnTo>
                  <a:lnTo>
                    <a:pt x="455422" y="327913"/>
                  </a:lnTo>
                  <a:lnTo>
                    <a:pt x="446684" y="322056"/>
                  </a:lnTo>
                  <a:lnTo>
                    <a:pt x="428504" y="310886"/>
                  </a:lnTo>
                  <a:lnTo>
                    <a:pt x="419735" y="305054"/>
                  </a:lnTo>
                  <a:close/>
                </a:path>
                <a:path w="506095" h="595630">
                  <a:moveTo>
                    <a:pt x="92456" y="272415"/>
                  </a:moveTo>
                  <a:lnTo>
                    <a:pt x="92456" y="283845"/>
                  </a:lnTo>
                  <a:lnTo>
                    <a:pt x="218821" y="334391"/>
                  </a:lnTo>
                  <a:lnTo>
                    <a:pt x="218821" y="322961"/>
                  </a:lnTo>
                  <a:lnTo>
                    <a:pt x="92456" y="272415"/>
                  </a:lnTo>
                  <a:close/>
                </a:path>
                <a:path w="506095" h="595630">
                  <a:moveTo>
                    <a:pt x="370538" y="216185"/>
                  </a:moveTo>
                  <a:lnTo>
                    <a:pt x="360273" y="216781"/>
                  </a:lnTo>
                  <a:lnTo>
                    <a:pt x="351663" y="218567"/>
                  </a:lnTo>
                  <a:lnTo>
                    <a:pt x="351663" y="238125"/>
                  </a:lnTo>
                  <a:lnTo>
                    <a:pt x="353313" y="243078"/>
                  </a:lnTo>
                  <a:lnTo>
                    <a:pt x="351663" y="248031"/>
                  </a:lnTo>
                  <a:lnTo>
                    <a:pt x="350138" y="248031"/>
                  </a:lnTo>
                  <a:lnTo>
                    <a:pt x="348488" y="249555"/>
                  </a:lnTo>
                  <a:lnTo>
                    <a:pt x="346837" y="251206"/>
                  </a:lnTo>
                  <a:lnTo>
                    <a:pt x="340225" y="257020"/>
                  </a:lnTo>
                  <a:lnTo>
                    <a:pt x="335089" y="264477"/>
                  </a:lnTo>
                  <a:lnTo>
                    <a:pt x="331763" y="273458"/>
                  </a:lnTo>
                  <a:lnTo>
                    <a:pt x="330581" y="283845"/>
                  </a:lnTo>
                  <a:lnTo>
                    <a:pt x="333990" y="300091"/>
                  </a:lnTo>
                  <a:lnTo>
                    <a:pt x="343185" y="313420"/>
                  </a:lnTo>
                  <a:lnTo>
                    <a:pt x="356619" y="322153"/>
                  </a:lnTo>
                  <a:lnTo>
                    <a:pt x="372744" y="324612"/>
                  </a:lnTo>
                  <a:lnTo>
                    <a:pt x="385196" y="321669"/>
                  </a:lnTo>
                  <a:lnTo>
                    <a:pt x="395493" y="315833"/>
                  </a:lnTo>
                  <a:lnTo>
                    <a:pt x="396480" y="314833"/>
                  </a:lnTo>
                  <a:lnTo>
                    <a:pt x="372744" y="314833"/>
                  </a:lnTo>
                  <a:lnTo>
                    <a:pt x="365561" y="314001"/>
                  </a:lnTo>
                  <a:lnTo>
                    <a:pt x="340360" y="291973"/>
                  </a:lnTo>
                  <a:lnTo>
                    <a:pt x="340360" y="272415"/>
                  </a:lnTo>
                  <a:lnTo>
                    <a:pt x="345186" y="265938"/>
                  </a:lnTo>
                  <a:lnTo>
                    <a:pt x="353313" y="257810"/>
                  </a:lnTo>
                  <a:lnTo>
                    <a:pt x="356615" y="257810"/>
                  </a:lnTo>
                  <a:lnTo>
                    <a:pt x="359790" y="252857"/>
                  </a:lnTo>
                  <a:lnTo>
                    <a:pt x="361441" y="249555"/>
                  </a:lnTo>
                  <a:lnTo>
                    <a:pt x="361441" y="234950"/>
                  </a:lnTo>
                  <a:lnTo>
                    <a:pt x="366267" y="233299"/>
                  </a:lnTo>
                  <a:lnTo>
                    <a:pt x="390652" y="233299"/>
                  </a:lnTo>
                  <a:lnTo>
                    <a:pt x="390652" y="218567"/>
                  </a:lnTo>
                  <a:lnTo>
                    <a:pt x="381113" y="216781"/>
                  </a:lnTo>
                  <a:lnTo>
                    <a:pt x="370538" y="216185"/>
                  </a:lnTo>
                  <a:close/>
                </a:path>
                <a:path w="506095" h="595630">
                  <a:moveTo>
                    <a:pt x="390652" y="233299"/>
                  </a:moveTo>
                  <a:lnTo>
                    <a:pt x="380873" y="233299"/>
                  </a:lnTo>
                  <a:lnTo>
                    <a:pt x="379222" y="243078"/>
                  </a:lnTo>
                  <a:lnTo>
                    <a:pt x="379222" y="251206"/>
                  </a:lnTo>
                  <a:lnTo>
                    <a:pt x="384175" y="256159"/>
                  </a:lnTo>
                  <a:lnTo>
                    <a:pt x="385699" y="257810"/>
                  </a:lnTo>
                  <a:lnTo>
                    <a:pt x="401842" y="285896"/>
                  </a:lnTo>
                  <a:lnTo>
                    <a:pt x="398980" y="296062"/>
                  </a:lnTo>
                  <a:lnTo>
                    <a:pt x="392826" y="305069"/>
                  </a:lnTo>
                  <a:lnTo>
                    <a:pt x="383934" y="311624"/>
                  </a:lnTo>
                  <a:lnTo>
                    <a:pt x="372744" y="314833"/>
                  </a:lnTo>
                  <a:lnTo>
                    <a:pt x="396480" y="314833"/>
                  </a:lnTo>
                  <a:lnTo>
                    <a:pt x="403338" y="307877"/>
                  </a:lnTo>
                  <a:lnTo>
                    <a:pt x="408432" y="298576"/>
                  </a:lnTo>
                  <a:lnTo>
                    <a:pt x="411011" y="285896"/>
                  </a:lnTo>
                  <a:lnTo>
                    <a:pt x="409638" y="273240"/>
                  </a:lnTo>
                  <a:lnTo>
                    <a:pt x="405217" y="261822"/>
                  </a:lnTo>
                  <a:lnTo>
                    <a:pt x="398653" y="252857"/>
                  </a:lnTo>
                  <a:lnTo>
                    <a:pt x="395478" y="251206"/>
                  </a:lnTo>
                  <a:lnTo>
                    <a:pt x="390652" y="249555"/>
                  </a:lnTo>
                  <a:lnTo>
                    <a:pt x="390652" y="246380"/>
                  </a:lnTo>
                  <a:lnTo>
                    <a:pt x="389001" y="243078"/>
                  </a:lnTo>
                  <a:lnTo>
                    <a:pt x="390652" y="236600"/>
                  </a:lnTo>
                  <a:lnTo>
                    <a:pt x="390652" y="233299"/>
                  </a:lnTo>
                  <a:close/>
                </a:path>
                <a:path w="506095" h="595630">
                  <a:moveTo>
                    <a:pt x="92456" y="233299"/>
                  </a:moveTo>
                  <a:lnTo>
                    <a:pt x="92456" y="243078"/>
                  </a:lnTo>
                  <a:lnTo>
                    <a:pt x="218821" y="293624"/>
                  </a:lnTo>
                  <a:lnTo>
                    <a:pt x="218821" y="283845"/>
                  </a:lnTo>
                  <a:lnTo>
                    <a:pt x="92456" y="233299"/>
                  </a:lnTo>
                  <a:close/>
                </a:path>
                <a:path w="506095" h="595630">
                  <a:moveTo>
                    <a:pt x="155575" y="218567"/>
                  </a:moveTo>
                  <a:lnTo>
                    <a:pt x="155575" y="229997"/>
                  </a:lnTo>
                  <a:lnTo>
                    <a:pt x="218821" y="254508"/>
                  </a:lnTo>
                  <a:lnTo>
                    <a:pt x="218821" y="244729"/>
                  </a:lnTo>
                  <a:lnTo>
                    <a:pt x="155575" y="218567"/>
                  </a:lnTo>
                  <a:close/>
                </a:path>
                <a:path w="506095" h="595630">
                  <a:moveTo>
                    <a:pt x="133659" y="200660"/>
                  </a:moveTo>
                  <a:lnTo>
                    <a:pt x="106934" y="200660"/>
                  </a:lnTo>
                  <a:lnTo>
                    <a:pt x="126365" y="208787"/>
                  </a:lnTo>
                  <a:lnTo>
                    <a:pt x="129667" y="221869"/>
                  </a:lnTo>
                  <a:lnTo>
                    <a:pt x="134493" y="223520"/>
                  </a:lnTo>
                  <a:lnTo>
                    <a:pt x="140970" y="226822"/>
                  </a:lnTo>
                  <a:lnTo>
                    <a:pt x="133659" y="200660"/>
                  </a:lnTo>
                  <a:close/>
                </a:path>
                <a:path w="506095" h="595630">
                  <a:moveTo>
                    <a:pt x="155575" y="179450"/>
                  </a:moveTo>
                  <a:lnTo>
                    <a:pt x="155575" y="189230"/>
                  </a:lnTo>
                  <a:lnTo>
                    <a:pt x="218821" y="215392"/>
                  </a:lnTo>
                  <a:lnTo>
                    <a:pt x="218821" y="205612"/>
                  </a:lnTo>
                  <a:lnTo>
                    <a:pt x="155575" y="179450"/>
                  </a:lnTo>
                  <a:close/>
                </a:path>
                <a:path w="506095" h="595630">
                  <a:moveTo>
                    <a:pt x="110236" y="158242"/>
                  </a:moveTo>
                  <a:lnTo>
                    <a:pt x="92456" y="207137"/>
                  </a:lnTo>
                  <a:lnTo>
                    <a:pt x="98933" y="208787"/>
                  </a:lnTo>
                  <a:lnTo>
                    <a:pt x="103759" y="210438"/>
                  </a:lnTo>
                  <a:lnTo>
                    <a:pt x="106934" y="200660"/>
                  </a:lnTo>
                  <a:lnTo>
                    <a:pt x="133659" y="200660"/>
                  </a:lnTo>
                  <a:lnTo>
                    <a:pt x="132736" y="197358"/>
                  </a:lnTo>
                  <a:lnTo>
                    <a:pt x="123190" y="197358"/>
                  </a:lnTo>
                  <a:lnTo>
                    <a:pt x="110236" y="192532"/>
                  </a:lnTo>
                  <a:lnTo>
                    <a:pt x="116712" y="172974"/>
                  </a:lnTo>
                  <a:lnTo>
                    <a:pt x="125922" y="172974"/>
                  </a:lnTo>
                  <a:lnTo>
                    <a:pt x="123190" y="163195"/>
                  </a:lnTo>
                  <a:lnTo>
                    <a:pt x="116712" y="159893"/>
                  </a:lnTo>
                  <a:lnTo>
                    <a:pt x="110236" y="158242"/>
                  </a:lnTo>
                  <a:close/>
                </a:path>
                <a:path w="506095" h="595630">
                  <a:moveTo>
                    <a:pt x="125922" y="172974"/>
                  </a:moveTo>
                  <a:lnTo>
                    <a:pt x="116712" y="172974"/>
                  </a:lnTo>
                  <a:lnTo>
                    <a:pt x="123190" y="197358"/>
                  </a:lnTo>
                  <a:lnTo>
                    <a:pt x="132736" y="197358"/>
                  </a:lnTo>
                  <a:lnTo>
                    <a:pt x="125922" y="172974"/>
                  </a:lnTo>
                  <a:close/>
                </a:path>
                <a:path w="506095" h="595630">
                  <a:moveTo>
                    <a:pt x="333883" y="81534"/>
                  </a:moveTo>
                  <a:lnTo>
                    <a:pt x="295021" y="81534"/>
                  </a:lnTo>
                  <a:lnTo>
                    <a:pt x="295021" y="133731"/>
                  </a:lnTo>
                  <a:lnTo>
                    <a:pt x="314452" y="117475"/>
                  </a:lnTo>
                  <a:lnTo>
                    <a:pt x="333883" y="117475"/>
                  </a:lnTo>
                  <a:lnTo>
                    <a:pt x="333883" y="81534"/>
                  </a:lnTo>
                  <a:close/>
                </a:path>
                <a:path w="506095" h="595630">
                  <a:moveTo>
                    <a:pt x="333883" y="117475"/>
                  </a:moveTo>
                  <a:lnTo>
                    <a:pt x="314452" y="117475"/>
                  </a:lnTo>
                  <a:lnTo>
                    <a:pt x="333883" y="133731"/>
                  </a:lnTo>
                  <a:lnTo>
                    <a:pt x="333883" y="11747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24733" y="2093722"/>
            <a:ext cx="2363470" cy="1219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5" dirty="0">
                <a:solidFill>
                  <a:srgbClr val="FFA100"/>
                </a:solidFill>
                <a:latin typeface="Carlito"/>
                <a:cs typeface="Carlito"/>
              </a:rPr>
              <a:t>B1</a:t>
            </a:r>
            <a:endParaRPr sz="2000">
              <a:latin typeface="Carlito"/>
              <a:cs typeface="Carlito"/>
            </a:endParaRPr>
          </a:p>
          <a:p>
            <a:pPr marL="56515" marR="5080">
              <a:lnSpc>
                <a:spcPct val="100000"/>
              </a:lnSpc>
              <a:spcBef>
                <a:spcPts val="1250"/>
              </a:spcBef>
            </a:pP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Ban đầu, 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FP-Tree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chỉ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chứa  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duy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nhất 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nút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gốc (được</a:t>
            </a:r>
            <a:r>
              <a:rPr sz="1600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biểu  diễn bởi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ký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hiệu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null).</a:t>
            </a:r>
            <a:r>
              <a:rPr sz="1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92771" y="2129408"/>
            <a:ext cx="298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5" dirty="0">
                <a:solidFill>
                  <a:srgbClr val="FFA100"/>
                </a:solidFill>
                <a:latin typeface="Carlito"/>
                <a:cs typeface="Carlito"/>
              </a:rPr>
              <a:t>B2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8154" y="2675636"/>
            <a:ext cx="258508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Các mục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không</a:t>
            </a:r>
            <a:r>
              <a:rPr sz="16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thường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xuyên </a:t>
            </a:r>
            <a:r>
              <a:rPr sz="16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(infrequent </a:t>
            </a:r>
            <a:r>
              <a:rPr sz="1600" i="1" dirty="0">
                <a:solidFill>
                  <a:srgbClr val="FFFFFF"/>
                </a:solidFill>
                <a:latin typeface="Times New Roman"/>
                <a:cs typeface="Times New Roman"/>
              </a:rPr>
              <a:t>items)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bị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loại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bỏ</a:t>
            </a:r>
            <a:r>
              <a:rPr sz="140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0003" y="4286758"/>
            <a:ext cx="2654300" cy="145351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000" b="1" spc="5" dirty="0">
                <a:solidFill>
                  <a:srgbClr val="FFA100"/>
                </a:solidFill>
                <a:latin typeface="Carlito"/>
                <a:cs typeface="Carlito"/>
              </a:rPr>
              <a:t>B3</a:t>
            </a:r>
            <a:endParaRPr sz="2000">
              <a:latin typeface="Carlito"/>
              <a:cs typeface="Carlito"/>
            </a:endParaRPr>
          </a:p>
          <a:p>
            <a:pPr marL="21590">
              <a:lnSpc>
                <a:spcPct val="100000"/>
              </a:lnSpc>
              <a:spcBef>
                <a:spcPts val="530"/>
              </a:spcBef>
            </a:pP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Các mục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thường</a:t>
            </a:r>
            <a:endParaRPr sz="1600">
              <a:latin typeface="Times New Roman"/>
              <a:cs typeface="Times New Roman"/>
            </a:endParaRPr>
          </a:p>
          <a:p>
            <a:pPr marL="21590" marR="508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xuyên </a:t>
            </a:r>
            <a:r>
              <a:rPr sz="16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(frequent </a:t>
            </a:r>
            <a:r>
              <a:rPr sz="1600" i="1" dirty="0">
                <a:solidFill>
                  <a:srgbClr val="FFFFFF"/>
                </a:solidFill>
                <a:latin typeface="Times New Roman"/>
                <a:cs typeface="Times New Roman"/>
              </a:rPr>
              <a:t>items)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được sắp 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xếp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theo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thứ tự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giảm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dần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về 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độ  hỗ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trợ.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24" name="object 7"/>
          <p:cNvSpPr txBox="1">
            <a:spLocks/>
          </p:cNvSpPr>
          <p:nvPr/>
        </p:nvSpPr>
        <p:spPr>
          <a:xfrm>
            <a:off x="1337563" y="432892"/>
            <a:ext cx="2624837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vi-VN" sz="2800" b="1" spc="-5" smtClean="0">
                <a:solidFill>
                  <a:srgbClr val="FFFFFF"/>
                </a:solidFill>
                <a:latin typeface="Carlito"/>
                <a:cs typeface="Carlito"/>
              </a:rPr>
              <a:t>FP-GROWTH</a:t>
            </a:r>
            <a:endParaRPr lang="vi-VN"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1070</Words>
  <Application>Microsoft Office PowerPoint</Application>
  <PresentationFormat>Custom</PresentationFormat>
  <Paragraphs>341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Khai khoáng dữ liệu</vt:lpstr>
      <vt:lpstr>NHÓM 9 : THUẬT TOÁN   FP-GROWTH </vt:lpstr>
      <vt:lpstr>FP-GROWTH</vt:lpstr>
      <vt:lpstr>PowerPoint Presentation</vt:lpstr>
      <vt:lpstr>FP-GROWTH</vt:lpstr>
      <vt:lpstr>Đặc trưng</vt:lpstr>
      <vt:lpstr>PowerPoint Presentation</vt:lpstr>
      <vt:lpstr>PowerPoint Presentation</vt:lpstr>
      <vt:lpstr>PowerPoint Presentation</vt:lpstr>
      <vt:lpstr>PowerPoint Presentation</vt:lpstr>
      <vt:lpstr>QUI TRÌNH THIẾT LẬP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cây FP- điều kiện</vt:lpstr>
      <vt:lpstr>PowerPoint Presentation</vt:lpstr>
      <vt:lpstr>PowerPoint Presentation</vt:lpstr>
      <vt:lpstr>PowerPoint Presentation</vt:lpstr>
      <vt:lpstr>Tiếp theo</vt:lpstr>
      <vt:lpstr>Giải thuật FP-Growth (bài tập)</vt:lpstr>
      <vt:lpstr>Loại bỏ những tần  suất nhỏ hơn 3</vt:lpstr>
      <vt:lpstr>Giải thuật FP-Growth (bài tập)</vt:lpstr>
      <vt:lpstr>PowerPoint Presentation</vt:lpstr>
      <vt:lpstr>Giải thuật FP-Growth</vt:lpstr>
      <vt:lpstr>Giải thuật FP-Growth</vt:lpstr>
      <vt:lpstr>Giải thuật FP-Growth</vt:lpstr>
      <vt:lpstr>Giải thuật FP-Growth</vt:lpstr>
      <vt:lpstr>Giải thuật FP-Growth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</cp:lastModifiedBy>
  <cp:revision>1</cp:revision>
  <dcterms:created xsi:type="dcterms:W3CDTF">2020-05-15T08:23:24Z</dcterms:created>
  <dcterms:modified xsi:type="dcterms:W3CDTF">2020-05-15T08:28:28Z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2020-05-15T00:00:00Z</vt:filetime>
  </property>
</Properties>
</file>